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1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7.xml.rels" ContentType="application/vnd.openxmlformats-package.relationships+xml"/>
  <Override PartName="/ppt/notesSlides/_rels/notesSlide9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3.xml.rels" ContentType="application/vnd.openxmlformats-package.relationships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34.jpeg" ContentType="image/jpeg"/>
  <Override PartName="/ppt/media/image33.jpeg" ContentType="image/jpeg"/>
  <Override PartName="/ppt/media/image32.jpeg" ContentType="image/jpeg"/>
  <Override PartName="/ppt/media/image31.jpeg" ContentType="image/jpeg"/>
  <Override PartName="/ppt/media/image29.jpeg" ContentType="image/jpeg"/>
  <Override PartName="/ppt/media/image27.jpeg" ContentType="image/jpeg"/>
  <Override PartName="/ppt/media/image26.jpeg" ContentType="image/jpeg"/>
  <Override PartName="/ppt/media/image25.jpeg" ContentType="image/jpeg"/>
  <Override PartName="/ppt/media/image24.jpeg" ContentType="image/jpeg"/>
  <Override PartName="/ppt/media/image23.jpeg" ContentType="image/jpeg"/>
  <Override PartName="/ppt/media/image22.jpeg" ContentType="image/jpeg"/>
  <Override PartName="/ppt/media/image18.jpeg" ContentType="image/jpeg"/>
  <Override PartName="/ppt/media/image5.png" ContentType="image/png"/>
  <Override PartName="/ppt/media/image4.png" ContentType="image/png"/>
  <Override PartName="/ppt/media/image3.png" ContentType="image/png"/>
  <Override PartName="/ppt/media/image6.png" ContentType="image/png"/>
  <Override PartName="/ppt/media/image8.png" ContentType="image/png"/>
  <Override PartName="/ppt/media/image7.png" ContentType="image/png"/>
  <Override PartName="/ppt/media/image9.png" ContentType="image/png"/>
  <Override PartName="/ppt/media/image30.png" ContentType="image/png"/>
  <Override PartName="/ppt/media/image28.png" ContentType="image/png"/>
  <Override PartName="/ppt/media/image21.png" ContentType="image/png"/>
  <Override PartName="/ppt/media/image20.png" ContentType="image/png"/>
  <Override PartName="/ppt/media/image19.png" ContentType="image/png"/>
  <Override PartName="/ppt/media/image17.png" ContentType="image/png"/>
  <Override PartName="/ppt/media/image1.jpeg" ContentType="image/jpeg"/>
  <Override PartName="/ppt/media/image2.jpeg" ContentType="image/jpe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_rels/slideLayout3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6.xml.rels" ContentType="application/vnd.openxmlformats-package.relationship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1.xml.rels" ContentType="application/vnd.openxmlformats-package.relationships+xml"/>
  <Override PartName="/ppt/slides/_rels/slide9.xml.rels" ContentType="application/vnd.openxmlformats-package.relationships+xml"/>
  <Override PartName="/ppt/slides/_rels/slide2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1800" spc="-1" strike="noStrike">
                <a:solidFill>
                  <a:srgbClr val="000000"/>
                </a:solidFill>
                <a:latin typeface="Gill Sans MT"/>
              </a:rPr>
              <a:t>Click to move the slide</a:t>
            </a:r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b="0" lang="en-IN" sz="2000" spc="-1" strike="noStrike">
                <a:latin typeface="Arial"/>
              </a:rPr>
              <a:t>Click to edit the notes format</a:t>
            </a:r>
            <a:endParaRPr b="0" lang="en-IN" sz="2000" spc="-1" strike="noStrike"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b="0" lang="en-IN" sz="1400" spc="-1" strike="noStrike">
                <a:latin typeface="Times New Roman"/>
              </a:rPr>
              <a:t> </a:t>
            </a:r>
            <a:endParaRPr b="0" lang="en-IN" sz="1400" spc="-1" strike="noStrike">
              <a:latin typeface="Times New Roman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en-IN" sz="1400" spc="-1" strike="noStrike">
                <a:latin typeface="Times New Roman"/>
              </a:rPr>
              <a:t> </a:t>
            </a:r>
            <a:endParaRPr b="0" lang="en-IN" sz="1400" spc="-1" strike="noStrike">
              <a:latin typeface="Times New Roman"/>
            </a:endParaRPr>
          </a:p>
        </p:txBody>
      </p:sp>
      <p:sp>
        <p:nvSpPr>
          <p:cNvPr id="140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en-IN" sz="1400" spc="-1" strike="noStrike">
                <a:latin typeface="Times New Roman"/>
              </a:rPr>
              <a:t> </a:t>
            </a:r>
            <a:endParaRPr b="0" lang="en-IN" sz="1400" spc="-1" strike="noStrike">
              <a:latin typeface="Times New Roman"/>
            </a:endParaRPr>
          </a:p>
        </p:txBody>
      </p:sp>
      <p:sp>
        <p:nvSpPr>
          <p:cNvPr id="141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C2288BBD-2AC0-42DA-B04E-8A9B818C708F}" type="slidenum">
              <a:rPr b="0" lang="en-IN" sz="1400" spc="-1" strike="noStrike">
                <a:latin typeface="Times New Roman"/>
              </a:rPr>
              <a:t>1</a:t>
            </a:fld>
            <a:endParaRPr b="0" lang="en-IN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latin typeface="Arial"/>
            </a:endParaRPr>
          </a:p>
        </p:txBody>
      </p:sp>
      <p:sp>
        <p:nvSpPr>
          <p:cNvPr id="277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26F367EC-87CA-4FF2-861C-F192F78B33FA}" type="slidenum">
              <a:rPr b="0" lang="en-IN" sz="1200" spc="-1" strike="noStrike">
                <a:latin typeface="Times New Roman"/>
              </a:rPr>
              <a:t>1</a:t>
            </a:fld>
            <a:endParaRPr b="0" lang="en-IN" sz="1200" spc="-1" strike="noStrike"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27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latin typeface="Arial"/>
            </a:endParaRPr>
          </a:p>
        </p:txBody>
      </p:sp>
      <p:sp>
        <p:nvSpPr>
          <p:cNvPr id="280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2C4B3C51-9827-47E5-BA87-304AFA35F094}" type="slidenum">
              <a:rPr b="0" lang="en-IN" sz="1200" spc="-1" strike="noStrike">
                <a:latin typeface="Times New Roman"/>
              </a:rPr>
              <a:t>1</a:t>
            </a:fld>
            <a:endParaRPr b="0" lang="en-IN" sz="1200" spc="-1" strike="noStrike"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28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latin typeface="Arial"/>
            </a:endParaRPr>
          </a:p>
        </p:txBody>
      </p:sp>
      <p:sp>
        <p:nvSpPr>
          <p:cNvPr id="283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D89CFCC9-B487-4865-8A03-F078374BF0C8}" type="slidenum">
              <a:rPr b="0" lang="en-IN" sz="1200" spc="-1" strike="noStrike">
                <a:latin typeface="Times New Roman"/>
              </a:rPr>
              <a:t>1</a:t>
            </a:fld>
            <a:endParaRPr b="0" lang="en-IN" sz="1200" spc="-1" strike="noStrike"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latin typeface="Arial"/>
            </a:endParaRPr>
          </a:p>
        </p:txBody>
      </p:sp>
      <p:sp>
        <p:nvSpPr>
          <p:cNvPr id="286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BCA5B9C7-7DE8-4F60-B2A5-78CFC7E82F6C}" type="slidenum">
              <a:rPr b="0" lang="en-IN" sz="1200" spc="-1" strike="noStrike">
                <a:latin typeface="Times New Roman"/>
              </a:rPr>
              <a:t>1</a:t>
            </a:fld>
            <a:endParaRPr b="0" lang="en-IN" sz="1200" spc="-1" strike="noStrike"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28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latin typeface="Arial"/>
            </a:endParaRPr>
          </a:p>
        </p:txBody>
      </p:sp>
      <p:sp>
        <p:nvSpPr>
          <p:cNvPr id="289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758FD086-E914-4B4C-8C44-04DDDF2A786F}" type="slidenum">
              <a:rPr b="0" lang="en-IN" sz="1200" spc="-1" strike="noStrike">
                <a:latin typeface="Times New Roman"/>
              </a:rPr>
              <a:t>1</a:t>
            </a:fld>
            <a:endParaRPr b="0" lang="en-IN" sz="1200" spc="-1" strike="noStrike"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29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latin typeface="Arial"/>
            </a:endParaRPr>
          </a:p>
        </p:txBody>
      </p:sp>
      <p:sp>
        <p:nvSpPr>
          <p:cNvPr id="292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01ABC657-4F4F-44E1-B5E1-5A695D8E5C6A}" type="slidenum">
              <a:rPr b="0" lang="en-IN" sz="1200" spc="-1" strike="noStrike">
                <a:latin typeface="Times New Roman"/>
              </a:rPr>
              <a:t>1</a:t>
            </a:fld>
            <a:endParaRPr b="0" lang="en-IN" sz="1200" spc="-1" strike="noStrike"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29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latin typeface="Arial"/>
            </a:endParaRPr>
          </a:p>
        </p:txBody>
      </p:sp>
      <p:sp>
        <p:nvSpPr>
          <p:cNvPr id="295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1E14169E-D544-473A-9824-ECB3276247EB}" type="slidenum">
              <a:rPr b="0" lang="en-IN" sz="1200" spc="-1" strike="noStrike">
                <a:latin typeface="Times New Roman"/>
              </a:rPr>
              <a:t>1</a:t>
            </a:fld>
            <a:endParaRPr b="0" lang="en-IN" sz="1200" spc="-1" strike="noStrike"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29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latin typeface="Arial"/>
            </a:endParaRPr>
          </a:p>
        </p:txBody>
      </p:sp>
      <p:sp>
        <p:nvSpPr>
          <p:cNvPr id="298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698D1161-8832-4CBC-99CE-E4E856FF798A}" type="slidenum">
              <a:rPr b="0" lang="en-IN" sz="1200" spc="-1" strike="noStrike">
                <a:latin typeface="Times New Roman"/>
              </a:rPr>
              <a:t>1</a:t>
            </a:fld>
            <a:endParaRPr b="0" lang="en-IN" sz="1200" spc="-1" strike="noStrike"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30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latin typeface="Arial"/>
            </a:endParaRPr>
          </a:p>
        </p:txBody>
      </p:sp>
      <p:sp>
        <p:nvSpPr>
          <p:cNvPr id="301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357870AC-280B-4E22-AECD-098E672BF49D}" type="slidenum">
              <a:rPr b="0" lang="en-IN" sz="1200" spc="-1" strike="noStrike">
                <a:latin typeface="Times New Roman"/>
              </a:rPr>
              <a:t>1</a:t>
            </a:fld>
            <a:endParaRPr b="0" lang="en-IN" sz="1200" spc="-1" strike="noStrike"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latin typeface="Arial"/>
            </a:endParaRPr>
          </a:p>
        </p:txBody>
      </p:sp>
      <p:sp>
        <p:nvSpPr>
          <p:cNvPr id="304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C80C5694-0F02-4C0D-A95D-6FFC6AA6BFFC}" type="slidenum">
              <a:rPr b="0" lang="en-IN" sz="1200" spc="-1" strike="noStrike">
                <a:latin typeface="Times New Roman"/>
              </a:rPr>
              <a:t>1</a:t>
            </a:fld>
            <a:endParaRPr b="0" lang="en-IN" sz="1200" spc="-1" strike="noStrike"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30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latin typeface="Arial"/>
            </a:endParaRPr>
          </a:p>
        </p:txBody>
      </p:sp>
      <p:sp>
        <p:nvSpPr>
          <p:cNvPr id="307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06842D2B-1319-41C2-97E6-6E2E0A5434D8}" type="slidenum">
              <a:rPr b="0" lang="en-IN" sz="1200" spc="-1" strike="noStrike">
                <a:latin typeface="Times New Roman"/>
              </a:rPr>
              <a:t>1</a:t>
            </a:fld>
            <a:endParaRPr b="0" lang="en-IN" sz="1200" spc="-1" strike="noStrike"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latin typeface="Arial"/>
            </a:endParaRPr>
          </a:p>
        </p:txBody>
      </p:sp>
      <p:sp>
        <p:nvSpPr>
          <p:cNvPr id="310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F8EEEB6B-CCD3-4945-B5B1-2EC5B6BE113C}" type="slidenum">
              <a:rPr b="0" lang="en-IN" sz="1200" spc="-1" strike="noStrike">
                <a:latin typeface="Times New Roman"/>
              </a:rPr>
              <a:t>1</a:t>
            </a:fld>
            <a:endParaRPr b="0" lang="en-IN" sz="1200" spc="-1" strike="noStrike"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31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latin typeface="Arial"/>
            </a:endParaRPr>
          </a:p>
        </p:txBody>
      </p:sp>
      <p:sp>
        <p:nvSpPr>
          <p:cNvPr id="313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7493455C-69F4-4A15-AA34-BC5A80C30FFD}" type="slidenum">
              <a:rPr b="0" lang="en-IN" sz="1200" spc="-1" strike="noStrike">
                <a:latin typeface="Times New Roman"/>
              </a:rPr>
              <a:t>1</a:t>
            </a:fld>
            <a:endParaRPr b="0" lang="en-IN" sz="1200" spc="-1" strike="noStrike"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31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latin typeface="Arial"/>
            </a:endParaRPr>
          </a:p>
        </p:txBody>
      </p:sp>
      <p:sp>
        <p:nvSpPr>
          <p:cNvPr id="316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61876F29-E2A0-445C-B96D-9474A997AF9B}" type="slidenum">
              <a:rPr b="0" lang="en-IN" sz="1200" spc="-1" strike="noStrike">
                <a:latin typeface="Times New Roman"/>
              </a:rPr>
              <a:t>1</a:t>
            </a:fld>
            <a:endParaRPr b="0" lang="en-IN" sz="1200" spc="-1" strike="noStrike"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31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latin typeface="Arial"/>
            </a:endParaRPr>
          </a:p>
        </p:txBody>
      </p:sp>
      <p:sp>
        <p:nvSpPr>
          <p:cNvPr id="319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AA47F800-7908-4AD7-B60D-BFEB5EFE6B7B}" type="slidenum">
              <a:rPr b="0" lang="en-IN" sz="1200" spc="-1" strike="noStrike">
                <a:latin typeface="Times New Roman"/>
              </a:rPr>
              <a:t>1</a:t>
            </a:fld>
            <a:endParaRPr b="0" lang="en-IN" sz="1200" spc="-1" strike="noStrike"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32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latin typeface="Arial"/>
            </a:endParaRPr>
          </a:p>
        </p:txBody>
      </p:sp>
      <p:sp>
        <p:nvSpPr>
          <p:cNvPr id="322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CFD8F2DF-1812-4291-89B3-2638E5C392EF}" type="slidenum">
              <a:rPr b="0" lang="en-IN" sz="1200" spc="-1" strike="noStrike">
                <a:latin typeface="Times New Roman"/>
              </a:rPr>
              <a:t>1</a:t>
            </a:fld>
            <a:endParaRPr b="0" lang="en-IN" sz="1200" spc="-1" strike="noStrike"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32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latin typeface="Arial"/>
            </a:endParaRPr>
          </a:p>
        </p:txBody>
      </p:sp>
      <p:sp>
        <p:nvSpPr>
          <p:cNvPr id="325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58C282A7-5793-48FB-9B03-34BFECD26F06}" type="slidenum">
              <a:rPr b="0" lang="en-IN" sz="1200" spc="-1" strike="noStrike">
                <a:latin typeface="Times New Roman"/>
              </a:rPr>
              <a:t>1</a:t>
            </a:fld>
            <a:endParaRPr b="0" lang="en-IN" sz="1200" spc="-1" strike="noStrike"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32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en-IN" sz="2000" spc="-1" strike="noStrike">
              <a:latin typeface="Arial"/>
            </a:endParaRPr>
          </a:p>
        </p:txBody>
      </p:sp>
      <p:sp>
        <p:nvSpPr>
          <p:cNvPr id="328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E00BDA72-395F-4755-98F3-B0DC5681B6B5}" type="slidenum">
              <a:rPr b="0" lang="en-IN" sz="1200" spc="-1" strike="noStrike">
                <a:latin typeface="Times New Roman"/>
              </a:rPr>
              <a:t>1</a:t>
            </a:fld>
            <a:endParaRPr b="0" lang="en-IN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81040" y="1020600"/>
            <a:ext cx="10993320" cy="6836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581040" y="1020600"/>
            <a:ext cx="10993320" cy="6836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subTitle"/>
          </p:nvPr>
        </p:nvSpPr>
        <p:spPr>
          <a:xfrm>
            <a:off x="581040" y="1020600"/>
            <a:ext cx="10993320" cy="6836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13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13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446400" y="457200"/>
            <a:ext cx="3702960" cy="94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r="5400000" dist="25400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" name="CustomShape 2"/>
          <p:cNvSpPr/>
          <p:nvPr/>
        </p:nvSpPr>
        <p:spPr>
          <a:xfrm>
            <a:off x="8042040" y="453600"/>
            <a:ext cx="3702960" cy="9828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38100" dir="5400000" dist="25400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4241880" y="457200"/>
            <a:ext cx="3702960" cy="9108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38100" dir="5400000" dist="25400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446400" y="3085920"/>
            <a:ext cx="11262600" cy="3304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r="5400000" dist="25400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581040" y="1020600"/>
            <a:ext cx="10993320" cy="1474560"/>
          </a:xfrm>
          <a:prstGeom prst="rect">
            <a:avLst/>
          </a:prstGeom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en-US" sz="3600" spc="-1" strike="noStrike" cap="all">
                <a:solidFill>
                  <a:srgbClr val="1a3260"/>
                </a:solidFill>
                <a:latin typeface="Gill Sans MT"/>
              </a:rPr>
              <a:t>Click to </a:t>
            </a:r>
            <a:r>
              <a:rPr b="0" lang="en-US" sz="3600" spc="-1" strike="noStrike" cap="all">
                <a:solidFill>
                  <a:srgbClr val="1a3260"/>
                </a:solidFill>
                <a:latin typeface="Gill Sans MT"/>
              </a:rPr>
              <a:t>edit Master </a:t>
            </a:r>
            <a:r>
              <a:rPr b="0" lang="en-US" sz="3600" spc="-1" strike="noStrike" cap="all">
                <a:solidFill>
                  <a:srgbClr val="1a3260"/>
                </a:solidFill>
                <a:latin typeface="Gill Sans MT"/>
              </a:rPr>
              <a:t>title style</a:t>
            </a:r>
            <a:endParaRPr b="0" lang="en-US" sz="36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dt"/>
          </p:nvPr>
        </p:nvSpPr>
        <p:spPr>
          <a:xfrm>
            <a:off x="7606080" y="5956200"/>
            <a:ext cx="2844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6DC93E35-07DC-46E5-8C8C-5A6471ACC48E}" type="datetime">
              <a:rPr b="0" lang="en-IN" sz="900" spc="-1" strike="noStrike">
                <a:solidFill>
                  <a:srgbClr val="2f5aac"/>
                </a:solidFill>
                <a:latin typeface="Gill Sans MT"/>
              </a:rPr>
              <a:t>28/12/19</a:t>
            </a:fld>
            <a:endParaRPr b="0" lang="en-IN" sz="900" spc="-1" strike="noStrike"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ftr"/>
          </p:nvPr>
        </p:nvSpPr>
        <p:spPr>
          <a:xfrm>
            <a:off x="581040" y="5951880"/>
            <a:ext cx="6916680" cy="364680"/>
          </a:xfrm>
          <a:prstGeom prst="rect">
            <a:avLst/>
          </a:prstGeom>
        </p:spPr>
        <p:txBody>
          <a:bodyPr anchor="ctr"/>
          <a:p>
            <a:endParaRPr b="0" lang="en-IN" sz="2400" spc="-1" strike="noStrike">
              <a:latin typeface="Times New Roman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sldNum"/>
          </p:nvPr>
        </p:nvSpPr>
        <p:spPr>
          <a:xfrm>
            <a:off x="10558440" y="5956200"/>
            <a:ext cx="101592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59275467-0B06-420E-B3D2-E540E5FE7F6A}" type="slidenum">
              <a:rPr b="0" lang="en-IN" sz="900" spc="-1" strike="noStrike">
                <a:solidFill>
                  <a:srgbClr val="2f5aac"/>
                </a:solidFill>
                <a:latin typeface="Gill Sans MT"/>
              </a:rPr>
              <a:t>&lt;number&gt;</a:t>
            </a:fld>
            <a:endParaRPr b="0" lang="en-IN" sz="900" spc="-1" strike="noStrike">
              <a:latin typeface="Times New Roman"/>
            </a:endParaRPr>
          </a:p>
        </p:txBody>
      </p:sp>
      <p:sp>
        <p:nvSpPr>
          <p:cNvPr id="8" name="PlaceHolder 9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3d3d3d"/>
                </a:solidFill>
                <a:latin typeface="Gill Sans MT"/>
              </a:rPr>
              <a:t>Click to edit the outline text format</a:t>
            </a:r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3d3d3d"/>
                </a:solidFill>
                <a:latin typeface="Gill Sans MT"/>
              </a:rPr>
              <a:t>Second Outline Level</a:t>
            </a:r>
            <a:endParaRPr b="0" lang="en-US" sz="1400" spc="-1" strike="noStrike">
              <a:solidFill>
                <a:srgbClr val="3d3d3d"/>
              </a:solidFill>
              <a:latin typeface="Gill Sans MT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3d3d3d"/>
                </a:solidFill>
                <a:latin typeface="Gill Sans MT"/>
              </a:rPr>
              <a:t>Third Outline Level</a:t>
            </a:r>
            <a:endParaRPr b="0" lang="en-US" sz="1200" spc="-1" strike="noStrike">
              <a:solidFill>
                <a:srgbClr val="3d3d3d"/>
              </a:solidFill>
              <a:latin typeface="Gill Sans MT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200" spc="-1" strike="noStrike">
                <a:solidFill>
                  <a:srgbClr val="3d3d3d"/>
                </a:solidFill>
                <a:latin typeface="Gill Sans MT"/>
              </a:rPr>
              <a:t>Fourth Outline Level</a:t>
            </a:r>
            <a:endParaRPr b="0" lang="en-US" sz="1200" spc="-1" strike="noStrike">
              <a:solidFill>
                <a:srgbClr val="3d3d3d"/>
              </a:solidFill>
              <a:latin typeface="Gill Sans MT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3d3d3d"/>
                </a:solidFill>
                <a:latin typeface="Gill Sans MT"/>
              </a:rPr>
              <a:t>Fifth Outline Level</a:t>
            </a:r>
            <a:endParaRPr b="0" lang="en-US" sz="2000" spc="-1" strike="noStrike">
              <a:solidFill>
                <a:srgbClr val="3d3d3d"/>
              </a:solidFill>
              <a:latin typeface="Gill Sans MT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3d3d3d"/>
                </a:solidFill>
                <a:latin typeface="Gill Sans MT"/>
              </a:rPr>
              <a:t>Sixth Outline Level</a:t>
            </a:r>
            <a:endParaRPr b="0" lang="en-US" sz="2000" spc="-1" strike="noStrike">
              <a:solidFill>
                <a:srgbClr val="3d3d3d"/>
              </a:solidFill>
              <a:latin typeface="Gill Sans MT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3d3d3d"/>
                </a:solidFill>
                <a:latin typeface="Gill Sans MT"/>
              </a:rPr>
              <a:t>Seventh Outline Level</a:t>
            </a:r>
            <a:endParaRPr b="0" lang="en-US" sz="2000" spc="-1" strike="noStrike">
              <a:solidFill>
                <a:srgbClr val="3d3d3d"/>
              </a:solidFill>
              <a:latin typeface="Gill Sans M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446400" y="457200"/>
            <a:ext cx="3702960" cy="94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r="5400000" dist="25400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" name="CustomShape 2"/>
          <p:cNvSpPr/>
          <p:nvPr/>
        </p:nvSpPr>
        <p:spPr>
          <a:xfrm>
            <a:off x="8042040" y="453600"/>
            <a:ext cx="3702960" cy="9828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38100" dir="5400000" dist="25400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" name="CustomShape 3"/>
          <p:cNvSpPr/>
          <p:nvPr/>
        </p:nvSpPr>
        <p:spPr>
          <a:xfrm>
            <a:off x="4241880" y="457200"/>
            <a:ext cx="3702960" cy="9108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38100" dir="5400000" dist="25400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" name="CustomShape 4"/>
          <p:cNvSpPr/>
          <p:nvPr/>
        </p:nvSpPr>
        <p:spPr>
          <a:xfrm>
            <a:off x="440280" y="614520"/>
            <a:ext cx="11309040" cy="1189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r="5400000" dist="25400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" name="PlaceHolder 5"/>
          <p:cNvSpPr>
            <a:spLocks noGrp="1"/>
          </p:cNvSpPr>
          <p:nvPr>
            <p:ph type="title"/>
          </p:nvPr>
        </p:nvSpPr>
        <p:spPr>
          <a:xfrm>
            <a:off x="581040" y="702000"/>
            <a:ext cx="11029320" cy="1013400"/>
          </a:xfrm>
          <a:prstGeom prst="rect">
            <a:avLst/>
          </a:prstGeom>
        </p:spPr>
        <p:txBody>
          <a:bodyPr anchor="b"/>
          <a:p>
            <a:pPr>
              <a:lnSpc>
                <a:spcPct val="100000"/>
              </a:lnSpc>
            </a:pPr>
            <a:r>
              <a:rPr b="0" lang="en-US" sz="2800" spc="-1" strike="noStrike" cap="all">
                <a:solidFill>
                  <a:srgbClr val="ffffff"/>
                </a:solidFill>
                <a:latin typeface="Gill Sans MT"/>
              </a:rPr>
              <a:t>Click to edit Master title style</a:t>
            </a:r>
            <a:endParaRPr b="0" lang="en-US" sz="2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body"/>
          </p:nvPr>
        </p:nvSpPr>
        <p:spPr>
          <a:xfrm>
            <a:off x="581040" y="2180520"/>
            <a:ext cx="11029320" cy="3678120"/>
          </a:xfrm>
          <a:prstGeom prst="rect">
            <a:avLst/>
          </a:prstGeom>
        </p:spPr>
        <p:txBody>
          <a:bodyPr anchor="ctr"/>
          <a:p>
            <a:pPr marL="306000" indent="-30564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4590b8"/>
              </a:buClr>
              <a:buSzPct val="92000"/>
              <a:buFont typeface="Wingdings 2" charset="2"/>
              <a:buChar char=""/>
            </a:pPr>
            <a:r>
              <a:rPr b="0" lang="en-US" sz="1800" spc="-1" strike="noStrike">
                <a:solidFill>
                  <a:srgbClr val="3d3d3d"/>
                </a:solidFill>
                <a:latin typeface="Gill Sans MT"/>
              </a:rPr>
              <a:t>Click to edit Master text styles</a:t>
            </a:r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  <a:p>
            <a:pPr lvl="1" marL="630000" indent="-30564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4590b8"/>
              </a:buClr>
              <a:buSzPct val="92000"/>
              <a:buFont typeface="Wingdings 2" charset="2"/>
              <a:buChar char=""/>
            </a:pPr>
            <a:r>
              <a:rPr b="0" lang="en-US" sz="1600" spc="-1" strike="noStrike">
                <a:solidFill>
                  <a:srgbClr val="3d3d3d"/>
                </a:solidFill>
                <a:latin typeface="Gill Sans MT"/>
              </a:rPr>
              <a:t>Second level</a:t>
            </a:r>
            <a:endParaRPr b="0" lang="en-US" sz="1600" spc="-1" strike="noStrike">
              <a:solidFill>
                <a:srgbClr val="3d3d3d"/>
              </a:solidFill>
              <a:latin typeface="Gill Sans MT"/>
            </a:endParaRPr>
          </a:p>
          <a:p>
            <a:pPr lvl="2" marL="900000" indent="-26964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4590b8"/>
              </a:buClr>
              <a:buSzPct val="92000"/>
              <a:buFont typeface="Wingdings 2" charset="2"/>
              <a:buChar char=""/>
            </a:pPr>
            <a:r>
              <a:rPr b="0" lang="en-US" sz="1400" spc="-1" strike="noStrike">
                <a:solidFill>
                  <a:srgbClr val="3d3d3d"/>
                </a:solidFill>
                <a:latin typeface="Gill Sans MT"/>
              </a:rPr>
              <a:t>Third level</a:t>
            </a:r>
            <a:endParaRPr b="0" lang="en-US" sz="1400" spc="-1" strike="noStrike">
              <a:solidFill>
                <a:srgbClr val="3d3d3d"/>
              </a:solidFill>
              <a:latin typeface="Gill Sans MT"/>
            </a:endParaRPr>
          </a:p>
          <a:p>
            <a:pPr lvl="3" marL="1242000" indent="-233640">
              <a:lnSpc>
                <a:spcPct val="100000"/>
              </a:lnSpc>
              <a:spcBef>
                <a:spcPts val="241"/>
              </a:spcBef>
              <a:spcAft>
                <a:spcPts val="601"/>
              </a:spcAft>
              <a:buClr>
                <a:srgbClr val="4590b8"/>
              </a:buClr>
              <a:buSzPct val="92000"/>
              <a:buFont typeface="Wingdings 2" charset="2"/>
              <a:buChar char=""/>
            </a:pPr>
            <a:r>
              <a:rPr b="0" lang="en-US" sz="1200" spc="-1" strike="noStrike">
                <a:solidFill>
                  <a:srgbClr val="3d3d3d"/>
                </a:solidFill>
                <a:latin typeface="Gill Sans MT"/>
              </a:rPr>
              <a:t>Fourth level</a:t>
            </a:r>
            <a:endParaRPr b="0" lang="en-US" sz="1200" spc="-1" strike="noStrike">
              <a:solidFill>
                <a:srgbClr val="3d3d3d"/>
              </a:solidFill>
              <a:latin typeface="Gill Sans MT"/>
            </a:endParaRPr>
          </a:p>
          <a:p>
            <a:pPr lvl="4" marL="1602000" indent="-233640">
              <a:lnSpc>
                <a:spcPct val="100000"/>
              </a:lnSpc>
              <a:spcBef>
                <a:spcPts val="241"/>
              </a:spcBef>
              <a:spcAft>
                <a:spcPts val="601"/>
              </a:spcAft>
              <a:buClr>
                <a:srgbClr val="4590b8"/>
              </a:buClr>
              <a:buSzPct val="92000"/>
              <a:buFont typeface="Wingdings 2" charset="2"/>
              <a:buChar char=""/>
            </a:pPr>
            <a:r>
              <a:rPr b="0" lang="en-US" sz="1200" spc="-1" strike="noStrike">
                <a:solidFill>
                  <a:srgbClr val="3d3d3d"/>
                </a:solidFill>
                <a:latin typeface="Gill Sans MT"/>
              </a:rPr>
              <a:t>Fifth level</a:t>
            </a:r>
            <a:endParaRPr b="0" lang="en-US" sz="12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51" name="PlaceHolder 7"/>
          <p:cNvSpPr>
            <a:spLocks noGrp="1"/>
          </p:cNvSpPr>
          <p:nvPr>
            <p:ph type="dt"/>
          </p:nvPr>
        </p:nvSpPr>
        <p:spPr>
          <a:xfrm>
            <a:off x="7606080" y="5956200"/>
            <a:ext cx="2844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35F7DF76-A341-472D-BAF6-C5EF4F1DD892}" type="datetime">
              <a:rPr b="0" lang="en-IN" sz="900" spc="-1" strike="noStrike">
                <a:solidFill>
                  <a:srgbClr val="4590b8"/>
                </a:solidFill>
                <a:latin typeface="Gill Sans MT"/>
              </a:rPr>
              <a:t>28/12/19</a:t>
            </a:fld>
            <a:endParaRPr b="0" lang="en-IN" sz="900" spc="-1" strike="noStrike">
              <a:latin typeface="Times New Roman"/>
            </a:endParaRPr>
          </a:p>
        </p:txBody>
      </p:sp>
      <p:sp>
        <p:nvSpPr>
          <p:cNvPr id="52" name="PlaceHolder 8"/>
          <p:cNvSpPr>
            <a:spLocks noGrp="1"/>
          </p:cNvSpPr>
          <p:nvPr>
            <p:ph type="ftr"/>
          </p:nvPr>
        </p:nvSpPr>
        <p:spPr>
          <a:xfrm>
            <a:off x="581040" y="5951880"/>
            <a:ext cx="6916680" cy="364680"/>
          </a:xfrm>
          <a:prstGeom prst="rect">
            <a:avLst/>
          </a:prstGeom>
        </p:spPr>
        <p:txBody>
          <a:bodyPr anchor="ctr"/>
          <a:p>
            <a:endParaRPr b="0" lang="en-IN" sz="2400" spc="-1" strike="noStrike">
              <a:latin typeface="Times New Roman"/>
            </a:endParaRPr>
          </a:p>
        </p:txBody>
      </p:sp>
      <p:sp>
        <p:nvSpPr>
          <p:cNvPr id="53" name="PlaceHolder 9"/>
          <p:cNvSpPr>
            <a:spLocks noGrp="1"/>
          </p:cNvSpPr>
          <p:nvPr>
            <p:ph type="sldNum"/>
          </p:nvPr>
        </p:nvSpPr>
        <p:spPr>
          <a:xfrm>
            <a:off x="10558440" y="5956200"/>
            <a:ext cx="105228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DF626330-416B-4196-8BB3-80D7F85AD46E}" type="slidenum">
              <a:rPr b="0" lang="en-IN" sz="900" spc="-1" strike="noStrike">
                <a:solidFill>
                  <a:srgbClr val="4590b8"/>
                </a:solidFill>
                <a:latin typeface="Gill Sans MT"/>
              </a:rPr>
              <a:t>1</a:t>
            </a:fld>
            <a:endParaRPr b="0" lang="en-IN" sz="9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446400" y="457200"/>
            <a:ext cx="3702960" cy="94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r="5400000" dist="25400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1" name="CustomShape 2"/>
          <p:cNvSpPr/>
          <p:nvPr/>
        </p:nvSpPr>
        <p:spPr>
          <a:xfrm>
            <a:off x="8042040" y="453600"/>
            <a:ext cx="3702960" cy="9828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38100" dir="5400000" dist="25400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2" name="CustomShape 3"/>
          <p:cNvSpPr/>
          <p:nvPr/>
        </p:nvSpPr>
        <p:spPr>
          <a:xfrm>
            <a:off x="4241880" y="457200"/>
            <a:ext cx="3702960" cy="9108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38100" dir="5400000" dist="25400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" name="CustomShape 4"/>
          <p:cNvSpPr/>
          <p:nvPr/>
        </p:nvSpPr>
        <p:spPr>
          <a:xfrm>
            <a:off x="446040" y="606600"/>
            <a:ext cx="11299680" cy="125856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r="5400000" dist="25400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4" name="PlaceHolder 5"/>
          <p:cNvSpPr>
            <a:spLocks noGrp="1"/>
          </p:cNvSpPr>
          <p:nvPr>
            <p:ph type="title"/>
          </p:nvPr>
        </p:nvSpPr>
        <p:spPr>
          <a:xfrm>
            <a:off x="581040" y="729720"/>
            <a:ext cx="11029320" cy="987840"/>
          </a:xfrm>
          <a:prstGeom prst="rect">
            <a:avLst/>
          </a:prstGeom>
        </p:spPr>
        <p:txBody>
          <a:bodyPr anchor="b"/>
          <a:p>
            <a:pPr>
              <a:lnSpc>
                <a:spcPct val="100000"/>
              </a:lnSpc>
            </a:pPr>
            <a:r>
              <a:rPr b="0" lang="en-US" sz="2800" spc="-1" strike="noStrike" cap="all">
                <a:solidFill>
                  <a:srgbClr val="ffffff"/>
                </a:solidFill>
                <a:latin typeface="Gill Sans MT"/>
              </a:rPr>
              <a:t>Click to edit Master title style</a:t>
            </a:r>
            <a:endParaRPr b="0" lang="en-US" sz="2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95" name="PlaceHolder 6"/>
          <p:cNvSpPr>
            <a:spLocks noGrp="1"/>
          </p:cNvSpPr>
          <p:nvPr>
            <p:ph type="body"/>
          </p:nvPr>
        </p:nvSpPr>
        <p:spPr>
          <a:xfrm>
            <a:off x="581040" y="2228040"/>
            <a:ext cx="5421960" cy="3632760"/>
          </a:xfrm>
          <a:prstGeom prst="rect">
            <a:avLst/>
          </a:prstGeom>
        </p:spPr>
        <p:txBody>
          <a:bodyPr anchor="ctr">
            <a:normAutofit/>
          </a:bodyPr>
          <a:p>
            <a:pPr marL="306000" indent="-30564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4590b8"/>
              </a:buClr>
              <a:buSzPct val="92000"/>
              <a:buFont typeface="Wingdings 2" charset="2"/>
              <a:buChar char=""/>
            </a:pPr>
            <a:r>
              <a:rPr b="0" lang="en-US" sz="1800" spc="-1" strike="noStrike">
                <a:solidFill>
                  <a:srgbClr val="3d3d3d"/>
                </a:solidFill>
                <a:latin typeface="Gill Sans MT"/>
              </a:rPr>
              <a:t>Click to edit Master text styles</a:t>
            </a:r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  <a:p>
            <a:pPr lvl="1" marL="630000" indent="-30564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4590b8"/>
              </a:buClr>
              <a:buSzPct val="92000"/>
              <a:buFont typeface="Wingdings 2" charset="2"/>
              <a:buChar char=""/>
            </a:pPr>
            <a:r>
              <a:rPr b="0" lang="en-US" sz="1600" spc="-1" strike="noStrike">
                <a:solidFill>
                  <a:srgbClr val="3d3d3d"/>
                </a:solidFill>
                <a:latin typeface="Gill Sans MT"/>
              </a:rPr>
              <a:t>Second level</a:t>
            </a:r>
            <a:endParaRPr b="0" lang="en-US" sz="1600" spc="-1" strike="noStrike">
              <a:solidFill>
                <a:srgbClr val="3d3d3d"/>
              </a:solidFill>
              <a:latin typeface="Gill Sans MT"/>
            </a:endParaRPr>
          </a:p>
          <a:p>
            <a:pPr lvl="2" marL="900000" indent="-26964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4590b8"/>
              </a:buClr>
              <a:buSzPct val="92000"/>
              <a:buFont typeface="Wingdings 2" charset="2"/>
              <a:buChar char=""/>
            </a:pPr>
            <a:r>
              <a:rPr b="0" lang="en-US" sz="1400" spc="-1" strike="noStrike">
                <a:solidFill>
                  <a:srgbClr val="3d3d3d"/>
                </a:solidFill>
                <a:latin typeface="Gill Sans MT"/>
              </a:rPr>
              <a:t>Third level</a:t>
            </a:r>
            <a:endParaRPr b="0" lang="en-US" sz="1400" spc="-1" strike="noStrike">
              <a:solidFill>
                <a:srgbClr val="3d3d3d"/>
              </a:solidFill>
              <a:latin typeface="Gill Sans MT"/>
            </a:endParaRPr>
          </a:p>
          <a:p>
            <a:pPr lvl="3" marL="1242000" indent="-233640">
              <a:lnSpc>
                <a:spcPct val="100000"/>
              </a:lnSpc>
              <a:spcBef>
                <a:spcPts val="241"/>
              </a:spcBef>
              <a:spcAft>
                <a:spcPts val="601"/>
              </a:spcAft>
              <a:buClr>
                <a:srgbClr val="4590b8"/>
              </a:buClr>
              <a:buSzPct val="92000"/>
              <a:buFont typeface="Wingdings 2" charset="2"/>
              <a:buChar char=""/>
            </a:pPr>
            <a:r>
              <a:rPr b="0" lang="en-US" sz="1200" spc="-1" strike="noStrike">
                <a:solidFill>
                  <a:srgbClr val="3d3d3d"/>
                </a:solidFill>
                <a:latin typeface="Gill Sans MT"/>
              </a:rPr>
              <a:t>Fourth level</a:t>
            </a:r>
            <a:endParaRPr b="0" lang="en-US" sz="1200" spc="-1" strike="noStrike">
              <a:solidFill>
                <a:srgbClr val="3d3d3d"/>
              </a:solidFill>
              <a:latin typeface="Gill Sans MT"/>
            </a:endParaRPr>
          </a:p>
          <a:p>
            <a:pPr lvl="4" marL="1602000" indent="-233640">
              <a:lnSpc>
                <a:spcPct val="100000"/>
              </a:lnSpc>
              <a:spcBef>
                <a:spcPts val="241"/>
              </a:spcBef>
              <a:spcAft>
                <a:spcPts val="601"/>
              </a:spcAft>
              <a:buClr>
                <a:srgbClr val="4590b8"/>
              </a:buClr>
              <a:buSzPct val="92000"/>
              <a:buFont typeface="Wingdings 2" charset="2"/>
              <a:buChar char=""/>
            </a:pPr>
            <a:r>
              <a:rPr b="0" lang="en-US" sz="1200" spc="-1" strike="noStrike">
                <a:solidFill>
                  <a:srgbClr val="3d3d3d"/>
                </a:solidFill>
                <a:latin typeface="Gill Sans MT"/>
              </a:rPr>
              <a:t>Fifth level</a:t>
            </a:r>
            <a:endParaRPr b="0" lang="en-US" sz="12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96" name="PlaceHolder 7"/>
          <p:cNvSpPr>
            <a:spLocks noGrp="1"/>
          </p:cNvSpPr>
          <p:nvPr>
            <p:ph type="body"/>
          </p:nvPr>
        </p:nvSpPr>
        <p:spPr>
          <a:xfrm>
            <a:off x="6188400" y="2228040"/>
            <a:ext cx="5421960" cy="3632760"/>
          </a:xfrm>
          <a:prstGeom prst="rect">
            <a:avLst/>
          </a:prstGeom>
        </p:spPr>
        <p:txBody>
          <a:bodyPr anchor="ctr">
            <a:normAutofit/>
          </a:bodyPr>
          <a:p>
            <a:pPr marL="306000" indent="-30564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4590b8"/>
              </a:buClr>
              <a:buSzPct val="92000"/>
              <a:buFont typeface="Wingdings 2" charset="2"/>
              <a:buChar char=""/>
            </a:pPr>
            <a:r>
              <a:rPr b="0" lang="en-US" sz="1800" spc="-1" strike="noStrike">
                <a:solidFill>
                  <a:srgbClr val="3d3d3d"/>
                </a:solidFill>
                <a:latin typeface="Gill Sans MT"/>
              </a:rPr>
              <a:t>Click to edit Master text styles</a:t>
            </a:r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  <a:p>
            <a:pPr lvl="1" marL="630000" indent="-30564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4590b8"/>
              </a:buClr>
              <a:buSzPct val="92000"/>
              <a:buFont typeface="Wingdings 2" charset="2"/>
              <a:buChar char=""/>
            </a:pPr>
            <a:r>
              <a:rPr b="0" lang="en-US" sz="1600" spc="-1" strike="noStrike">
                <a:solidFill>
                  <a:srgbClr val="3d3d3d"/>
                </a:solidFill>
                <a:latin typeface="Gill Sans MT"/>
              </a:rPr>
              <a:t>Second level</a:t>
            </a:r>
            <a:endParaRPr b="0" lang="en-US" sz="1600" spc="-1" strike="noStrike">
              <a:solidFill>
                <a:srgbClr val="3d3d3d"/>
              </a:solidFill>
              <a:latin typeface="Gill Sans MT"/>
            </a:endParaRPr>
          </a:p>
          <a:p>
            <a:pPr lvl="2" marL="900000" indent="-26964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4590b8"/>
              </a:buClr>
              <a:buSzPct val="92000"/>
              <a:buFont typeface="Wingdings 2" charset="2"/>
              <a:buChar char=""/>
            </a:pPr>
            <a:r>
              <a:rPr b="0" lang="en-US" sz="1400" spc="-1" strike="noStrike">
                <a:solidFill>
                  <a:srgbClr val="3d3d3d"/>
                </a:solidFill>
                <a:latin typeface="Gill Sans MT"/>
              </a:rPr>
              <a:t>Third level</a:t>
            </a:r>
            <a:endParaRPr b="0" lang="en-US" sz="1400" spc="-1" strike="noStrike">
              <a:solidFill>
                <a:srgbClr val="3d3d3d"/>
              </a:solidFill>
              <a:latin typeface="Gill Sans MT"/>
            </a:endParaRPr>
          </a:p>
          <a:p>
            <a:pPr lvl="3" marL="1242000" indent="-233640">
              <a:lnSpc>
                <a:spcPct val="100000"/>
              </a:lnSpc>
              <a:spcBef>
                <a:spcPts val="241"/>
              </a:spcBef>
              <a:spcAft>
                <a:spcPts val="601"/>
              </a:spcAft>
              <a:buClr>
                <a:srgbClr val="4590b8"/>
              </a:buClr>
              <a:buSzPct val="92000"/>
              <a:buFont typeface="Wingdings 2" charset="2"/>
              <a:buChar char=""/>
            </a:pPr>
            <a:r>
              <a:rPr b="0" lang="en-US" sz="1200" spc="-1" strike="noStrike">
                <a:solidFill>
                  <a:srgbClr val="3d3d3d"/>
                </a:solidFill>
                <a:latin typeface="Gill Sans MT"/>
              </a:rPr>
              <a:t>Fourth level</a:t>
            </a:r>
            <a:endParaRPr b="0" lang="en-US" sz="1200" spc="-1" strike="noStrike">
              <a:solidFill>
                <a:srgbClr val="3d3d3d"/>
              </a:solidFill>
              <a:latin typeface="Gill Sans MT"/>
            </a:endParaRPr>
          </a:p>
          <a:p>
            <a:pPr lvl="4" marL="1602000" indent="-233640">
              <a:lnSpc>
                <a:spcPct val="100000"/>
              </a:lnSpc>
              <a:spcBef>
                <a:spcPts val="241"/>
              </a:spcBef>
              <a:spcAft>
                <a:spcPts val="601"/>
              </a:spcAft>
              <a:buClr>
                <a:srgbClr val="4590b8"/>
              </a:buClr>
              <a:buSzPct val="92000"/>
              <a:buFont typeface="Wingdings 2" charset="2"/>
              <a:buChar char=""/>
            </a:pPr>
            <a:r>
              <a:rPr b="0" lang="en-US" sz="1200" spc="-1" strike="noStrike">
                <a:solidFill>
                  <a:srgbClr val="3d3d3d"/>
                </a:solidFill>
                <a:latin typeface="Gill Sans MT"/>
              </a:rPr>
              <a:t>Fifth level</a:t>
            </a:r>
            <a:endParaRPr b="0" lang="en-US" sz="1200" spc="-1" strike="noStrike">
              <a:solidFill>
                <a:srgbClr val="3d3d3d"/>
              </a:solidFill>
              <a:latin typeface="Gill Sans MT"/>
            </a:endParaRPr>
          </a:p>
        </p:txBody>
      </p:sp>
      <p:sp>
        <p:nvSpPr>
          <p:cNvPr id="97" name="PlaceHolder 8"/>
          <p:cNvSpPr>
            <a:spLocks noGrp="1"/>
          </p:cNvSpPr>
          <p:nvPr>
            <p:ph type="dt"/>
          </p:nvPr>
        </p:nvSpPr>
        <p:spPr>
          <a:xfrm>
            <a:off x="7606080" y="5956200"/>
            <a:ext cx="2844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4856FA81-FC77-47ED-A61B-20F5F6660329}" type="datetime">
              <a:rPr b="0" lang="en-IN" sz="900" spc="-1" strike="noStrike">
                <a:solidFill>
                  <a:srgbClr val="4590b8"/>
                </a:solidFill>
                <a:latin typeface="Gill Sans MT"/>
              </a:rPr>
              <a:t>28/12/19</a:t>
            </a:fld>
            <a:endParaRPr b="0" lang="en-IN" sz="900" spc="-1" strike="noStrike">
              <a:latin typeface="Times New Roman"/>
            </a:endParaRPr>
          </a:p>
        </p:txBody>
      </p:sp>
      <p:sp>
        <p:nvSpPr>
          <p:cNvPr id="98" name="PlaceHolder 9"/>
          <p:cNvSpPr>
            <a:spLocks noGrp="1"/>
          </p:cNvSpPr>
          <p:nvPr>
            <p:ph type="ftr"/>
          </p:nvPr>
        </p:nvSpPr>
        <p:spPr>
          <a:xfrm>
            <a:off x="581040" y="5951880"/>
            <a:ext cx="6916680" cy="364680"/>
          </a:xfrm>
          <a:prstGeom prst="rect">
            <a:avLst/>
          </a:prstGeom>
        </p:spPr>
        <p:txBody>
          <a:bodyPr anchor="ctr"/>
          <a:p>
            <a:endParaRPr b="0" lang="en-IN" sz="2400" spc="-1" strike="noStrike">
              <a:latin typeface="Times New Roman"/>
            </a:endParaRPr>
          </a:p>
        </p:txBody>
      </p:sp>
      <p:sp>
        <p:nvSpPr>
          <p:cNvPr id="99" name="PlaceHolder 10"/>
          <p:cNvSpPr>
            <a:spLocks noGrp="1"/>
          </p:cNvSpPr>
          <p:nvPr>
            <p:ph type="sldNum"/>
          </p:nvPr>
        </p:nvSpPr>
        <p:spPr>
          <a:xfrm>
            <a:off x="10558440" y="5956200"/>
            <a:ext cx="105228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350A1520-B70A-453E-B5B8-98FB04A98483}" type="slidenum">
              <a:rPr b="0" lang="en-IN" sz="900" spc="-1" strike="noStrike">
                <a:solidFill>
                  <a:srgbClr val="4590b8"/>
                </a:solidFill>
                <a:latin typeface="Gill Sans MT"/>
              </a:rPr>
              <a:t>1</a:t>
            </a:fld>
            <a:endParaRPr b="0" lang="en-IN" sz="9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hyperlink" Target="http://www.rkinfotechindia.com/" TargetMode="Externa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jpeg"/><Relationship Id="rId17" Type="http://schemas.openxmlformats.org/officeDocument/2006/relationships/slideLayout" Target="../slideLayouts/slideLayout28.xml"/><Relationship Id="rId18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slideLayout" Target="../slideLayouts/slideLayout28.xml"/><Relationship Id="rId3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slideLayout" Target="../slideLayouts/slideLayout28.xml"/><Relationship Id="rId3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43" name="Picture 6" descr=""/>
          <p:cNvPicPr/>
          <p:nvPr/>
        </p:nvPicPr>
        <p:blipFill>
          <a:blip r:embed="rId1"/>
          <a:srcRect l="13264" t="9092" r="3501" b="0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  <p:grpSp>
        <p:nvGrpSpPr>
          <p:cNvPr id="144" name="Group 2"/>
          <p:cNvGrpSpPr/>
          <p:nvPr/>
        </p:nvGrpSpPr>
        <p:grpSpPr>
          <a:xfrm>
            <a:off x="446400" y="453600"/>
            <a:ext cx="11298600" cy="98280"/>
            <a:chOff x="446400" y="453600"/>
            <a:chExt cx="11298600" cy="98280"/>
          </a:xfrm>
        </p:grpSpPr>
        <p:sp>
          <p:nvSpPr>
            <p:cNvPr id="145" name="CustomShape 3"/>
            <p:cNvSpPr/>
            <p:nvPr/>
          </p:nvSpPr>
          <p:spPr>
            <a:xfrm>
              <a:off x="446400" y="457200"/>
              <a:ext cx="3702960" cy="946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8100" dir="5400000" dist="25400" rotWithShape="0">
                <a:srgbClr val="000000">
                  <a:alpha val="5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46" name="CustomShape 4"/>
            <p:cNvSpPr/>
            <p:nvPr/>
          </p:nvSpPr>
          <p:spPr>
            <a:xfrm>
              <a:off x="8042040" y="453600"/>
              <a:ext cx="3702960" cy="982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38100" dir="5400000" dist="25400" rotWithShape="0">
                <a:srgbClr val="000000">
                  <a:alpha val="5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47" name="CustomShape 5"/>
            <p:cNvSpPr/>
            <p:nvPr/>
          </p:nvSpPr>
          <p:spPr>
            <a:xfrm>
              <a:off x="4241880" y="457200"/>
              <a:ext cx="3702960" cy="91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38100" dir="5400000" dist="25400" rotWithShape="0">
                <a:srgbClr val="000000">
                  <a:alpha val="5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</p:grpSp>
      <p:sp>
        <p:nvSpPr>
          <p:cNvPr id="148" name="CustomShape 6"/>
          <p:cNvSpPr/>
          <p:nvPr/>
        </p:nvSpPr>
        <p:spPr>
          <a:xfrm>
            <a:off x="448560" y="4428000"/>
            <a:ext cx="11260440" cy="1962000"/>
          </a:xfrm>
          <a:prstGeom prst="rect">
            <a:avLst/>
          </a:prstGeom>
          <a:solidFill>
            <a:schemeClr val="accent1">
              <a:alpha val="97000"/>
            </a:schemeClr>
          </a:solidFill>
          <a:ln w="6480">
            <a:noFill/>
          </a:ln>
          <a:effectLst>
            <a:outerShdw blurRad="38100" dir="5400000" dist="25400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9" name="TextShape 7"/>
          <p:cNvSpPr txBox="1"/>
          <p:nvPr/>
        </p:nvSpPr>
        <p:spPr>
          <a:xfrm>
            <a:off x="581040" y="4572000"/>
            <a:ext cx="10993320" cy="89496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>
              <a:lnSpc>
                <a:spcPct val="100000"/>
              </a:lnSpc>
            </a:pPr>
            <a:r>
              <a:rPr b="0" lang="en-US" sz="5000" spc="-1" strike="noStrike" cap="all">
                <a:solidFill>
                  <a:srgbClr val="ffffff"/>
                </a:solidFill>
                <a:latin typeface="Gill Sans MT"/>
              </a:rPr>
              <a:t>Software Engineering Skill Set</a:t>
            </a:r>
            <a:endParaRPr b="0" lang="en-US" sz="5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50" name="TextShape 8"/>
          <p:cNvSpPr txBox="1"/>
          <p:nvPr/>
        </p:nvSpPr>
        <p:spPr>
          <a:xfrm>
            <a:off x="581040" y="5467320"/>
            <a:ext cx="10993320" cy="484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</a:pPr>
            <a:r>
              <a:rPr b="0" lang="en-IN" sz="1600" spc="-1" strike="noStrike" cap="all">
                <a:solidFill>
                  <a:srgbClr val="7cebff"/>
                </a:solidFill>
                <a:latin typeface="Gill Sans MT"/>
              </a:rPr>
              <a:t>Sanjay Togadiya (RK Infotech ( </a:t>
            </a:r>
            <a:r>
              <a:rPr b="0" lang="en-IN" sz="1600" spc="-1" strike="noStrike" cap="all">
                <a:solidFill>
                  <a:srgbClr val="7cebff"/>
                </a:solidFill>
                <a:latin typeface="Gill Sans MT"/>
                <a:hlinkClick r:id="rId2"/>
              </a:rPr>
              <a:t>www.rkinfotechindia.com</a:t>
            </a:r>
            <a:r>
              <a:rPr b="0" lang="en-IN" sz="1600" spc="-1" strike="noStrike" cap="all">
                <a:solidFill>
                  <a:srgbClr val="7cebff"/>
                </a:solidFill>
                <a:latin typeface="Gill Sans MT"/>
              </a:rPr>
              <a:t> )</a:t>
            </a:r>
            <a:endParaRPr b="0" lang="en-IN" sz="1600" spc="-1" strike="noStrike"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Shape 1"/>
          <p:cNvSpPr txBox="1"/>
          <p:nvPr/>
        </p:nvSpPr>
        <p:spPr>
          <a:xfrm>
            <a:off x="581040" y="702000"/>
            <a:ext cx="11029320" cy="10134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en-US" sz="2800" spc="-1" strike="noStrike" cap="all">
                <a:solidFill>
                  <a:srgbClr val="fffeff"/>
                </a:solidFill>
                <a:latin typeface="Gill Sans MT"/>
              </a:rPr>
              <a:t>What we learn?</a:t>
            </a:r>
            <a:endParaRPr b="0" lang="en-US" sz="2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52" name="CustomShape 2"/>
          <p:cNvSpPr/>
          <p:nvPr/>
        </p:nvSpPr>
        <p:spPr>
          <a:xfrm>
            <a:off x="581040" y="2990880"/>
            <a:ext cx="4325400" cy="283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"/>
              </a:rPr>
              <a:t>Current Technologies</a:t>
            </a:r>
            <a:endParaRPr b="0" lang="en-IN" sz="30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"/>
              </a:rPr>
              <a:t>Skill Set</a:t>
            </a:r>
            <a:endParaRPr b="0" lang="en-IN" sz="30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"/>
              </a:rPr>
              <a:t>Type of Jobs</a:t>
            </a:r>
            <a:endParaRPr b="0" lang="en-IN" sz="30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"/>
              </a:rPr>
              <a:t>Opportunity</a:t>
            </a:r>
            <a:endParaRPr b="0" lang="en-IN" sz="30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"/>
              </a:rPr>
              <a:t>Do &amp; Don'ts</a:t>
            </a:r>
            <a:endParaRPr b="0" lang="en-IN" sz="3000" spc="-1" strike="noStrike">
              <a:latin typeface="Arial"/>
            </a:endParaRPr>
          </a:p>
        </p:txBody>
      </p:sp>
      <p:pic>
        <p:nvPicPr>
          <p:cNvPr id="153" name="Picture 4" descr=""/>
          <p:cNvPicPr/>
          <p:nvPr/>
        </p:nvPicPr>
        <p:blipFill>
          <a:blip r:embed="rId1"/>
          <a:stretch/>
        </p:blipFill>
        <p:spPr>
          <a:xfrm>
            <a:off x="6507360" y="2820600"/>
            <a:ext cx="5284800" cy="29646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dur="indefinite" nodeType="mainSeq">
                <p:childTnLst>
                  <p:par>
                    <p:cTn id="5" fill="hold">
                      <p:stCondLst>
                        <p:cond delay="indefinite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" dur="500" fill="hold"/>
                                        <p:tgtEl>
                                          <p:spTgt spid="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" dur="500" fill="hold"/>
                                        <p:tgtEl>
                                          <p:spTgt spid="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Shape 1"/>
          <p:cNvSpPr txBox="1"/>
          <p:nvPr/>
        </p:nvSpPr>
        <p:spPr>
          <a:xfrm>
            <a:off x="581040" y="729720"/>
            <a:ext cx="11029320" cy="987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>
              <a:lnSpc>
                <a:spcPct val="100000"/>
              </a:lnSpc>
            </a:pPr>
            <a:r>
              <a:rPr b="0" lang="en-US" sz="2800" spc="-1" strike="noStrike" cap="all">
                <a:solidFill>
                  <a:srgbClr val="ffffff"/>
                </a:solidFill>
                <a:latin typeface="Gill Sans MT"/>
              </a:rPr>
              <a:t>Current  Technologies</a:t>
            </a:r>
            <a:endParaRPr b="0" lang="en-US" sz="2800" spc="-1" strike="noStrike">
              <a:solidFill>
                <a:srgbClr val="000000"/>
              </a:solidFill>
              <a:latin typeface="Gill Sans MT"/>
            </a:endParaRPr>
          </a:p>
        </p:txBody>
      </p:sp>
      <p:pic>
        <p:nvPicPr>
          <p:cNvPr id="155" name="Content Placeholder 5" descr=""/>
          <p:cNvPicPr/>
          <p:nvPr/>
        </p:nvPicPr>
        <p:blipFill>
          <a:blip r:embed="rId1"/>
          <a:stretch/>
        </p:blipFill>
        <p:spPr>
          <a:xfrm>
            <a:off x="814320" y="2103480"/>
            <a:ext cx="565560" cy="1036080"/>
          </a:xfrm>
          <a:prstGeom prst="rect">
            <a:avLst/>
          </a:prstGeom>
          <a:ln>
            <a:noFill/>
          </a:ln>
        </p:spPr>
      </p:pic>
      <p:pic>
        <p:nvPicPr>
          <p:cNvPr id="156" name="Content Placeholder 6" descr=""/>
          <p:cNvPicPr/>
          <p:nvPr/>
        </p:nvPicPr>
        <p:blipFill>
          <a:blip r:embed="rId2"/>
          <a:stretch/>
        </p:blipFill>
        <p:spPr>
          <a:xfrm>
            <a:off x="5104080" y="2200320"/>
            <a:ext cx="2071800" cy="647280"/>
          </a:xfrm>
          <a:prstGeom prst="rect">
            <a:avLst/>
          </a:prstGeom>
          <a:ln>
            <a:noFill/>
          </a:ln>
        </p:spPr>
      </p:pic>
      <p:pic>
        <p:nvPicPr>
          <p:cNvPr id="157" name="Picture 8" descr=""/>
          <p:cNvPicPr/>
          <p:nvPr/>
        </p:nvPicPr>
        <p:blipFill>
          <a:blip r:embed="rId3"/>
          <a:stretch/>
        </p:blipFill>
        <p:spPr>
          <a:xfrm>
            <a:off x="9232200" y="4884840"/>
            <a:ext cx="2235960" cy="552240"/>
          </a:xfrm>
          <a:prstGeom prst="rect">
            <a:avLst/>
          </a:prstGeom>
          <a:ln>
            <a:noFill/>
          </a:ln>
        </p:spPr>
      </p:pic>
      <p:pic>
        <p:nvPicPr>
          <p:cNvPr id="158" name="Picture 9" descr=""/>
          <p:cNvPicPr/>
          <p:nvPr/>
        </p:nvPicPr>
        <p:blipFill>
          <a:blip r:embed="rId4"/>
          <a:stretch/>
        </p:blipFill>
        <p:spPr>
          <a:xfrm>
            <a:off x="7283520" y="2103480"/>
            <a:ext cx="2072160" cy="1036080"/>
          </a:xfrm>
          <a:prstGeom prst="rect">
            <a:avLst/>
          </a:prstGeom>
          <a:ln>
            <a:noFill/>
          </a:ln>
        </p:spPr>
      </p:pic>
      <p:pic>
        <p:nvPicPr>
          <p:cNvPr id="159" name="Picture 11" descr=""/>
          <p:cNvPicPr/>
          <p:nvPr/>
        </p:nvPicPr>
        <p:blipFill>
          <a:blip r:embed="rId5"/>
          <a:stretch/>
        </p:blipFill>
        <p:spPr>
          <a:xfrm>
            <a:off x="2178000" y="4896000"/>
            <a:ext cx="1123560" cy="1123560"/>
          </a:xfrm>
          <a:prstGeom prst="rect">
            <a:avLst/>
          </a:prstGeom>
          <a:ln>
            <a:noFill/>
          </a:ln>
        </p:spPr>
      </p:pic>
      <p:pic>
        <p:nvPicPr>
          <p:cNvPr id="160" name="Picture 12" descr=""/>
          <p:cNvPicPr/>
          <p:nvPr/>
        </p:nvPicPr>
        <p:blipFill>
          <a:blip r:embed="rId6"/>
          <a:stretch/>
        </p:blipFill>
        <p:spPr>
          <a:xfrm>
            <a:off x="4319280" y="4881960"/>
            <a:ext cx="2637360" cy="688680"/>
          </a:xfrm>
          <a:prstGeom prst="rect">
            <a:avLst/>
          </a:prstGeom>
          <a:ln>
            <a:noFill/>
          </a:ln>
        </p:spPr>
      </p:pic>
      <p:pic>
        <p:nvPicPr>
          <p:cNvPr id="161" name="Picture 13" descr=""/>
          <p:cNvPicPr/>
          <p:nvPr/>
        </p:nvPicPr>
        <p:blipFill>
          <a:blip r:embed="rId7"/>
          <a:stretch/>
        </p:blipFill>
        <p:spPr>
          <a:xfrm>
            <a:off x="3704400" y="3470400"/>
            <a:ext cx="1399320" cy="856800"/>
          </a:xfrm>
          <a:prstGeom prst="rect">
            <a:avLst/>
          </a:prstGeom>
          <a:ln>
            <a:noFill/>
          </a:ln>
        </p:spPr>
      </p:pic>
      <p:pic>
        <p:nvPicPr>
          <p:cNvPr id="162" name="Picture 14" descr=""/>
          <p:cNvPicPr/>
          <p:nvPr/>
        </p:nvPicPr>
        <p:blipFill>
          <a:blip r:embed="rId8"/>
          <a:stretch/>
        </p:blipFill>
        <p:spPr>
          <a:xfrm>
            <a:off x="6460920" y="5824440"/>
            <a:ext cx="2523240" cy="697680"/>
          </a:xfrm>
          <a:prstGeom prst="rect">
            <a:avLst/>
          </a:prstGeom>
          <a:ln>
            <a:noFill/>
          </a:ln>
        </p:spPr>
      </p:pic>
      <p:pic>
        <p:nvPicPr>
          <p:cNvPr id="163" name="Picture 15" descr=""/>
          <p:cNvPicPr/>
          <p:nvPr/>
        </p:nvPicPr>
        <p:blipFill>
          <a:blip r:embed="rId9"/>
          <a:stretch/>
        </p:blipFill>
        <p:spPr>
          <a:xfrm>
            <a:off x="9909720" y="6049440"/>
            <a:ext cx="1796040" cy="566640"/>
          </a:xfrm>
          <a:prstGeom prst="rect">
            <a:avLst/>
          </a:prstGeom>
          <a:ln>
            <a:noFill/>
          </a:ln>
        </p:spPr>
      </p:pic>
      <p:pic>
        <p:nvPicPr>
          <p:cNvPr id="164" name="Picture 16" descr=""/>
          <p:cNvPicPr/>
          <p:nvPr/>
        </p:nvPicPr>
        <p:blipFill>
          <a:blip r:embed="rId10"/>
          <a:stretch/>
        </p:blipFill>
        <p:spPr>
          <a:xfrm>
            <a:off x="6700680" y="3473280"/>
            <a:ext cx="950400" cy="1128600"/>
          </a:xfrm>
          <a:prstGeom prst="rect">
            <a:avLst/>
          </a:prstGeom>
          <a:ln>
            <a:noFill/>
          </a:ln>
        </p:spPr>
      </p:pic>
      <p:pic>
        <p:nvPicPr>
          <p:cNvPr id="165" name="Picture 18" descr=""/>
          <p:cNvPicPr/>
          <p:nvPr/>
        </p:nvPicPr>
        <p:blipFill>
          <a:blip r:embed="rId11"/>
          <a:stretch/>
        </p:blipFill>
        <p:spPr>
          <a:xfrm>
            <a:off x="637200" y="3579120"/>
            <a:ext cx="1986480" cy="794520"/>
          </a:xfrm>
          <a:prstGeom prst="rect">
            <a:avLst/>
          </a:prstGeom>
          <a:ln>
            <a:noFill/>
          </a:ln>
        </p:spPr>
      </p:pic>
      <p:pic>
        <p:nvPicPr>
          <p:cNvPr id="166" name="Picture 19" descr=""/>
          <p:cNvPicPr/>
          <p:nvPr/>
        </p:nvPicPr>
        <p:blipFill>
          <a:blip r:embed="rId12"/>
          <a:stretch/>
        </p:blipFill>
        <p:spPr>
          <a:xfrm>
            <a:off x="8604720" y="3613680"/>
            <a:ext cx="2609640" cy="726120"/>
          </a:xfrm>
          <a:prstGeom prst="rect">
            <a:avLst/>
          </a:prstGeom>
          <a:ln>
            <a:noFill/>
          </a:ln>
        </p:spPr>
      </p:pic>
      <p:pic>
        <p:nvPicPr>
          <p:cNvPr id="167" name="Picture 20" descr=""/>
          <p:cNvPicPr/>
          <p:nvPr/>
        </p:nvPicPr>
        <p:blipFill>
          <a:blip r:embed="rId13"/>
          <a:stretch/>
        </p:blipFill>
        <p:spPr>
          <a:xfrm>
            <a:off x="738720" y="5608800"/>
            <a:ext cx="1165680" cy="1165680"/>
          </a:xfrm>
          <a:prstGeom prst="rect">
            <a:avLst/>
          </a:prstGeom>
          <a:ln>
            <a:noFill/>
          </a:ln>
        </p:spPr>
      </p:pic>
      <p:pic>
        <p:nvPicPr>
          <p:cNvPr id="168" name="Picture 21" descr=""/>
          <p:cNvPicPr/>
          <p:nvPr/>
        </p:nvPicPr>
        <p:blipFill>
          <a:blip r:embed="rId14"/>
          <a:stretch/>
        </p:blipFill>
        <p:spPr>
          <a:xfrm>
            <a:off x="2863440" y="2190600"/>
            <a:ext cx="1337040" cy="708480"/>
          </a:xfrm>
          <a:prstGeom prst="rect">
            <a:avLst/>
          </a:prstGeom>
          <a:ln>
            <a:noFill/>
          </a:ln>
        </p:spPr>
      </p:pic>
      <p:pic>
        <p:nvPicPr>
          <p:cNvPr id="169" name="Picture 22" descr=""/>
          <p:cNvPicPr/>
          <p:nvPr/>
        </p:nvPicPr>
        <p:blipFill>
          <a:blip r:embed="rId15"/>
          <a:stretch/>
        </p:blipFill>
        <p:spPr>
          <a:xfrm>
            <a:off x="3267720" y="5775840"/>
            <a:ext cx="2103480" cy="1135800"/>
          </a:xfrm>
          <a:prstGeom prst="rect">
            <a:avLst/>
          </a:prstGeom>
          <a:ln>
            <a:noFill/>
          </a:ln>
        </p:spPr>
      </p:pic>
      <p:sp>
        <p:nvSpPr>
          <p:cNvPr id="170" name="CustomShape 2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71" name="Picture 6" descr=""/>
          <p:cNvPicPr/>
          <p:nvPr/>
        </p:nvPicPr>
        <p:blipFill>
          <a:blip r:embed="rId16"/>
          <a:stretch/>
        </p:blipFill>
        <p:spPr>
          <a:xfrm>
            <a:off x="9356400" y="2103480"/>
            <a:ext cx="1987920" cy="1214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5" dur="indefinite" restart="never" nodeType="tmRoot">
          <p:childTnLst>
            <p:seq>
              <p:cTn id="36" dur="indefinite" nodeType="mainSeq">
                <p:childTnLst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4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5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6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4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4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9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0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5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26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7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Shape 1"/>
          <p:cNvSpPr txBox="1"/>
          <p:nvPr/>
        </p:nvSpPr>
        <p:spPr>
          <a:xfrm>
            <a:off x="581040" y="702000"/>
            <a:ext cx="11029320" cy="10134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en-US" sz="2800" spc="-1" strike="noStrike" cap="all">
                <a:solidFill>
                  <a:srgbClr val="ffffff"/>
                </a:solidFill>
                <a:latin typeface="Gill Sans MT"/>
              </a:rPr>
              <a:t>Current  Advance  Technologies</a:t>
            </a:r>
            <a:endParaRPr b="0" lang="en-US" sz="2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73" name="CustomShape 2"/>
          <p:cNvSpPr/>
          <p:nvPr/>
        </p:nvSpPr>
        <p:spPr>
          <a:xfrm>
            <a:off x="104760" y="5203800"/>
            <a:ext cx="4595760" cy="1310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000" spc="-1" strike="noStrike">
                <a:solidFill>
                  <a:srgbClr val="000000"/>
                </a:solidFill>
                <a:latin typeface="Gill Sans MT"/>
              </a:rPr>
              <a:t>Technologies into agriculture</a:t>
            </a:r>
            <a:endParaRPr b="0" lang="en-IN" sz="20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000" spc="-1" strike="noStrike">
                <a:solidFill>
                  <a:srgbClr val="000000"/>
                </a:solidFill>
                <a:latin typeface="Gill Sans MT"/>
              </a:rPr>
              <a:t>Home automation</a:t>
            </a:r>
            <a:endParaRPr b="0" lang="en-IN" sz="20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000" spc="-1" strike="noStrike">
                <a:solidFill>
                  <a:srgbClr val="000000"/>
                </a:solidFill>
                <a:latin typeface="Gill Sans MT"/>
              </a:rPr>
              <a:t>Machine automation like (CNC VMC)</a:t>
            </a:r>
            <a:r>
              <a:rPr b="0" lang="en-IN" sz="2000" spc="-1" strike="noStrike">
                <a:solidFill>
                  <a:srgbClr val="000000"/>
                </a:solidFill>
                <a:latin typeface="Gill Sans MT"/>
              </a:rPr>
              <a:t>	</a:t>
            </a:r>
            <a:endParaRPr b="0" lang="en-IN" sz="2000" spc="-1" strike="noStrike">
              <a:latin typeface="Arial"/>
            </a:endParaRPr>
          </a:p>
        </p:txBody>
      </p:sp>
      <p:sp>
        <p:nvSpPr>
          <p:cNvPr id="174" name="CustomShape 3"/>
          <p:cNvSpPr/>
          <p:nvPr/>
        </p:nvSpPr>
        <p:spPr>
          <a:xfrm>
            <a:off x="8280720" y="5058000"/>
            <a:ext cx="4595760" cy="1308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000" spc="-1" strike="noStrike">
                <a:solidFill>
                  <a:srgbClr val="000000"/>
                </a:solidFill>
                <a:latin typeface="Gill Sans MT"/>
              </a:rPr>
              <a:t>VR / AR</a:t>
            </a:r>
            <a:endParaRPr b="0" lang="en-IN" sz="20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000" spc="-1" strike="noStrike">
                <a:solidFill>
                  <a:srgbClr val="000000"/>
                </a:solidFill>
                <a:latin typeface="Gill Sans MT"/>
              </a:rPr>
              <a:t>Machine Learning</a:t>
            </a:r>
            <a:endParaRPr b="0" lang="en-IN" sz="20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000" spc="-1" strike="noStrike">
                <a:solidFill>
                  <a:srgbClr val="000000"/>
                </a:solidFill>
                <a:latin typeface="Gill Sans MT"/>
              </a:rPr>
              <a:t>Notification (Swiggy, e-commerce)</a:t>
            </a:r>
            <a:endParaRPr b="0" lang="en-IN" sz="2000" spc="-1" strike="noStrike">
              <a:latin typeface="Arial"/>
            </a:endParaRPr>
          </a:p>
        </p:txBody>
      </p:sp>
      <p:sp>
        <p:nvSpPr>
          <p:cNvPr id="175" name="CustomShape 4"/>
          <p:cNvSpPr/>
          <p:nvPr/>
        </p:nvSpPr>
        <p:spPr>
          <a:xfrm>
            <a:off x="5414040" y="5243040"/>
            <a:ext cx="1600560" cy="1005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000" spc="-1" strike="noStrike">
                <a:solidFill>
                  <a:srgbClr val="000000"/>
                </a:solidFill>
                <a:latin typeface="Gill Sans MT"/>
              </a:rPr>
              <a:t>AWS</a:t>
            </a:r>
            <a:endParaRPr b="0" lang="en-IN" sz="20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000" spc="-1" strike="noStrike">
                <a:solidFill>
                  <a:srgbClr val="000000"/>
                </a:solidFill>
                <a:latin typeface="Gill Sans MT"/>
              </a:rPr>
              <a:t>Azure</a:t>
            </a:r>
            <a:endParaRPr b="0" lang="en-IN" sz="20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000" spc="-1" strike="noStrike">
                <a:solidFill>
                  <a:srgbClr val="000000"/>
                </a:solidFill>
                <a:latin typeface="Gill Sans MT"/>
              </a:rPr>
              <a:t>GCC</a:t>
            </a:r>
            <a:endParaRPr b="0" lang="en-IN" sz="2000" spc="-1" strike="noStrike">
              <a:latin typeface="Arial"/>
            </a:endParaRPr>
          </a:p>
        </p:txBody>
      </p:sp>
      <p:sp>
        <p:nvSpPr>
          <p:cNvPr id="176" name="CustomShape 5"/>
          <p:cNvSpPr/>
          <p:nvPr/>
        </p:nvSpPr>
        <p:spPr>
          <a:xfrm>
            <a:off x="782280" y="2227680"/>
            <a:ext cx="1989720" cy="1989720"/>
          </a:xfrm>
          <a:prstGeom prst="ellipse">
            <a:avLst/>
          </a:prstGeom>
          <a:ln>
            <a:noFill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bg1">
              <a:lumMod val="95000"/>
              <a:hueOff val="0"/>
              <a:satOff val="0"/>
              <a:lumOff val="0"/>
              <a:alphaOff val="0"/>
            </a:schemeClr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177" name="CustomShape 6"/>
          <p:cNvSpPr/>
          <p:nvPr/>
        </p:nvSpPr>
        <p:spPr>
          <a:xfrm>
            <a:off x="1206360" y="2651760"/>
            <a:ext cx="1141560" cy="1141560"/>
          </a:xfrm>
          <a:prstGeom prst="rect">
            <a:avLst/>
          </a:prstGeom>
          <a:blipFill rotWithShape="0">
            <a:blip r:embed="rId1"/>
            <a:stretch>
              <a:fillRect/>
            </a:stretch>
          </a:blipFill>
          <a:ln>
            <a:noFill/>
          </a:ln>
        </p:spPr>
        <p:style>
          <a:lnRef idx="2"/>
          <a:fillRef idx="0"/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</p:sp>
      <p:grpSp>
        <p:nvGrpSpPr>
          <p:cNvPr id="178" name="Group 7"/>
          <p:cNvGrpSpPr/>
          <p:nvPr/>
        </p:nvGrpSpPr>
        <p:grpSpPr>
          <a:xfrm>
            <a:off x="104760" y="4245120"/>
            <a:ext cx="3262320" cy="719640"/>
            <a:chOff x="104760" y="4245120"/>
            <a:chExt cx="3262320" cy="719640"/>
          </a:xfrm>
        </p:grpSpPr>
        <p:sp>
          <p:nvSpPr>
            <p:cNvPr id="179" name="CustomShape 8"/>
            <p:cNvSpPr/>
            <p:nvPr/>
          </p:nvSpPr>
          <p:spPr>
            <a:xfrm>
              <a:off x="104760" y="4245120"/>
              <a:ext cx="3262320" cy="719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180" name="CustomShape 9"/>
            <p:cNvSpPr/>
            <p:nvPr/>
          </p:nvSpPr>
          <p:spPr>
            <a:xfrm>
              <a:off x="104760" y="4245120"/>
              <a:ext cx="3262320" cy="71964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/>
            <a:p>
              <a:pPr algn="ctr">
                <a:lnSpc>
                  <a:spcPct val="100000"/>
                </a:lnSpc>
                <a:spcAft>
                  <a:spcPts val="839"/>
                </a:spcAft>
              </a:pPr>
              <a:r>
                <a:rPr b="0" lang="en-IN" sz="2400" spc="-1" strike="noStrike" cap="all">
                  <a:solidFill>
                    <a:srgbClr val="000000"/>
                  </a:solidFill>
                  <a:latin typeface="Gill Sans MT"/>
                </a:rPr>
                <a:t>IOTS</a:t>
              </a:r>
              <a:endParaRPr b="0" lang="en-IN" sz="2400" spc="-1" strike="noStrike">
                <a:latin typeface="Arial"/>
              </a:endParaRPr>
            </a:p>
          </p:txBody>
        </p:sp>
      </p:grpSp>
      <p:sp>
        <p:nvSpPr>
          <p:cNvPr id="181" name="CustomShape 10"/>
          <p:cNvSpPr/>
          <p:nvPr/>
        </p:nvSpPr>
        <p:spPr>
          <a:xfrm>
            <a:off x="4868640" y="2227680"/>
            <a:ext cx="2195640" cy="2195640"/>
          </a:xfrm>
          <a:prstGeom prst="ellipse">
            <a:avLst/>
          </a:prstGeom>
          <a:ln>
            <a:noFill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bg1">
              <a:lumMod val="95000"/>
              <a:hueOff val="0"/>
              <a:satOff val="0"/>
              <a:lumOff val="0"/>
              <a:alphaOff val="0"/>
            </a:schemeClr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182" name="CustomShape 11"/>
          <p:cNvSpPr/>
          <p:nvPr/>
        </p:nvSpPr>
        <p:spPr>
          <a:xfrm>
            <a:off x="5336640" y="2695680"/>
            <a:ext cx="1259640" cy="125964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>
            <a:noFill/>
          </a:ln>
        </p:spPr>
        <p:style>
          <a:lnRef idx="2"/>
          <a:fillRef idx="0"/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</p:sp>
      <p:grpSp>
        <p:nvGrpSpPr>
          <p:cNvPr id="183" name="Group 12"/>
          <p:cNvGrpSpPr/>
          <p:nvPr/>
        </p:nvGrpSpPr>
        <p:grpSpPr>
          <a:xfrm>
            <a:off x="4014720" y="4566600"/>
            <a:ext cx="3704040" cy="719640"/>
            <a:chOff x="4014720" y="4566600"/>
            <a:chExt cx="3704040" cy="719640"/>
          </a:xfrm>
        </p:grpSpPr>
        <p:sp>
          <p:nvSpPr>
            <p:cNvPr id="184" name="CustomShape 13"/>
            <p:cNvSpPr/>
            <p:nvPr/>
          </p:nvSpPr>
          <p:spPr>
            <a:xfrm>
              <a:off x="4014720" y="4566600"/>
              <a:ext cx="3704040" cy="719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185" name="CustomShape 14"/>
            <p:cNvSpPr/>
            <p:nvPr/>
          </p:nvSpPr>
          <p:spPr>
            <a:xfrm>
              <a:off x="4014720" y="4566600"/>
              <a:ext cx="3704040" cy="71964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/>
            <a:p>
              <a:pPr algn="ctr">
                <a:lnSpc>
                  <a:spcPct val="100000"/>
                </a:lnSpc>
                <a:spcAft>
                  <a:spcPts val="876"/>
                </a:spcAft>
              </a:pPr>
              <a:r>
                <a:rPr b="0" lang="en-IN" sz="2500" spc="-1" strike="noStrike" cap="all">
                  <a:solidFill>
                    <a:srgbClr val="000000"/>
                  </a:solidFill>
                  <a:latin typeface="Gill Sans MT"/>
                </a:rPr>
                <a:t>Cloud Technologies</a:t>
              </a:r>
              <a:endParaRPr b="0" lang="en-IN" sz="2500" spc="-1" strike="noStrike">
                <a:latin typeface="Arial"/>
              </a:endParaRPr>
            </a:p>
          </p:txBody>
        </p:sp>
      </p:grpSp>
      <p:sp>
        <p:nvSpPr>
          <p:cNvPr id="186" name="CustomShape 15"/>
          <p:cNvSpPr/>
          <p:nvPr/>
        </p:nvSpPr>
        <p:spPr>
          <a:xfrm>
            <a:off x="9029160" y="2227680"/>
            <a:ext cx="2195640" cy="2195640"/>
          </a:xfrm>
          <a:prstGeom prst="ellipse">
            <a:avLst/>
          </a:prstGeom>
          <a:ln>
            <a:noFill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bg1">
              <a:lumMod val="95000"/>
              <a:hueOff val="0"/>
              <a:satOff val="0"/>
              <a:lumOff val="0"/>
              <a:alphaOff val="0"/>
            </a:schemeClr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187" name="CustomShape 16"/>
          <p:cNvSpPr/>
          <p:nvPr/>
        </p:nvSpPr>
        <p:spPr>
          <a:xfrm>
            <a:off x="9497160" y="2695680"/>
            <a:ext cx="1259640" cy="1259640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>
            <a:noFill/>
          </a:ln>
        </p:spPr>
        <p:style>
          <a:lnRef idx="2"/>
          <a:fillRef idx="0"/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</p:sp>
      <p:grpSp>
        <p:nvGrpSpPr>
          <p:cNvPr id="188" name="Group 17"/>
          <p:cNvGrpSpPr/>
          <p:nvPr/>
        </p:nvGrpSpPr>
        <p:grpSpPr>
          <a:xfrm>
            <a:off x="8330400" y="4541040"/>
            <a:ext cx="3599640" cy="719640"/>
            <a:chOff x="8330400" y="4541040"/>
            <a:chExt cx="3599640" cy="719640"/>
          </a:xfrm>
        </p:grpSpPr>
        <p:sp>
          <p:nvSpPr>
            <p:cNvPr id="189" name="CustomShape 18"/>
            <p:cNvSpPr/>
            <p:nvPr/>
          </p:nvSpPr>
          <p:spPr>
            <a:xfrm>
              <a:off x="8330400" y="4541040"/>
              <a:ext cx="3599640" cy="719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190" name="CustomShape 19"/>
            <p:cNvSpPr/>
            <p:nvPr/>
          </p:nvSpPr>
          <p:spPr>
            <a:xfrm>
              <a:off x="8330400" y="4541040"/>
              <a:ext cx="3599640" cy="71964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/>
            <a:p>
              <a:pPr algn="ctr">
                <a:lnSpc>
                  <a:spcPct val="100000"/>
                </a:lnSpc>
                <a:spcAft>
                  <a:spcPts val="1539"/>
                </a:spcAft>
              </a:pPr>
              <a:r>
                <a:rPr b="0" lang="en-IN" sz="4400" spc="-1" strike="noStrike" cap="all">
                  <a:solidFill>
                    <a:srgbClr val="000000"/>
                  </a:solidFill>
                  <a:latin typeface="Gill Sans MT"/>
                </a:rPr>
                <a:t>AI</a:t>
              </a:r>
              <a:endParaRPr b="0" lang="en-IN" sz="4400" spc="-1" strike="noStrike">
                <a:latin typeface="Arial"/>
              </a:endParaRPr>
            </a:p>
          </p:txBody>
        </p:sp>
      </p:grpSp>
    </p:spTree>
  </p:cSld>
  <p:timing>
    <p:tnLst>
      <p:par>
        <p:cTn id="134" dur="indefinite" restart="never" nodeType="tmRoot">
          <p:childTnLst>
            <p:seq>
              <p:cTn id="135" dur="indefinite" nodeType="mainSeq">
                <p:childTnLst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0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1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nodeType="with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4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5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nodeType="with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8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9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4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nodeType="with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9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nodeType="with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2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3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8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9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nodeType="with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2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3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nodeType="with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6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7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2" dur="50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3" dur="50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8" dur="500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9" dur="500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4" dur="500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5" dur="500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0" dur="500" fill="hold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1" dur="500" fill="hold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6" dur="500" fill="hold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7" dur="500" fill="hold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2" dur="500" fill="hold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3" dur="500" fill="hold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8" dur="500" fill="hold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9" dur="500" fill="hold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24" dur="500" fill="hold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5" dur="500" fill="hold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30" dur="1000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31" dur="1000" fill="hold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2" dur="1000" fill="hold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92" name="Content Placeholder 4" descr=""/>
          <p:cNvPicPr/>
          <p:nvPr/>
        </p:nvPicPr>
        <p:blipFill>
          <a:blip r:embed="rId1"/>
          <a:srcRect l="0" t="10681" r="9090" b="12712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  <p:grpSp>
        <p:nvGrpSpPr>
          <p:cNvPr id="193" name="Group 2"/>
          <p:cNvGrpSpPr/>
          <p:nvPr/>
        </p:nvGrpSpPr>
        <p:grpSpPr>
          <a:xfrm>
            <a:off x="438120" y="457200"/>
            <a:ext cx="7506720" cy="5934960"/>
            <a:chOff x="438120" y="457200"/>
            <a:chExt cx="7506720" cy="5934960"/>
          </a:xfrm>
        </p:grpSpPr>
        <p:sp>
          <p:nvSpPr>
            <p:cNvPr id="194" name="CustomShape 3"/>
            <p:cNvSpPr/>
            <p:nvPr/>
          </p:nvSpPr>
          <p:spPr>
            <a:xfrm>
              <a:off x="438120" y="618120"/>
              <a:ext cx="7503480" cy="5774040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480">
              <a:noFill/>
            </a:ln>
            <a:effectLst>
              <a:outerShdw blurRad="38100" dir="5400000" dist="25400" rotWithShape="0">
                <a:srgbClr val="000000">
                  <a:alpha val="5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95" name="CustomShape 4"/>
            <p:cNvSpPr/>
            <p:nvPr/>
          </p:nvSpPr>
          <p:spPr>
            <a:xfrm>
              <a:off x="438120" y="457200"/>
              <a:ext cx="3702960" cy="946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8100" dir="5400000" dist="25400" rotWithShape="0">
                <a:srgbClr val="000000">
                  <a:alpha val="5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96" name="CustomShape 5"/>
            <p:cNvSpPr/>
            <p:nvPr/>
          </p:nvSpPr>
          <p:spPr>
            <a:xfrm>
              <a:off x="4241880" y="457200"/>
              <a:ext cx="3702960" cy="91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38100" dir="5400000" dist="25400" rotWithShape="0">
                <a:srgbClr val="000000">
                  <a:alpha val="5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</p:grpSp>
      <p:sp>
        <p:nvSpPr>
          <p:cNvPr id="197" name="TextShape 6"/>
          <p:cNvSpPr txBox="1"/>
          <p:nvPr/>
        </p:nvSpPr>
        <p:spPr>
          <a:xfrm>
            <a:off x="584280" y="1006920"/>
            <a:ext cx="7213320" cy="11214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2800" spc="-1" strike="noStrike" cap="all">
                <a:solidFill>
                  <a:srgbClr val="ffffff"/>
                </a:solidFill>
                <a:latin typeface="Gill Sans MT"/>
              </a:rPr>
              <a:t>Skills</a:t>
            </a:r>
            <a:endParaRPr b="0" lang="en-US" sz="2800" spc="-1" strike="noStrike">
              <a:solidFill>
                <a:srgbClr val="000000"/>
              </a:solidFill>
              <a:latin typeface="Gill Sans MT"/>
            </a:endParaRPr>
          </a:p>
        </p:txBody>
      </p:sp>
      <p:grpSp>
        <p:nvGrpSpPr>
          <p:cNvPr id="198" name="Group 7"/>
          <p:cNvGrpSpPr/>
          <p:nvPr/>
        </p:nvGrpSpPr>
        <p:grpSpPr>
          <a:xfrm>
            <a:off x="1327680" y="2465640"/>
            <a:ext cx="6180120" cy="1017720"/>
            <a:chOff x="1327680" y="2465640"/>
            <a:chExt cx="6180120" cy="1017720"/>
          </a:xfrm>
        </p:grpSpPr>
        <p:sp>
          <p:nvSpPr>
            <p:cNvPr id="199" name="CustomShape 8"/>
            <p:cNvSpPr/>
            <p:nvPr/>
          </p:nvSpPr>
          <p:spPr>
            <a:xfrm>
              <a:off x="1327680" y="2465640"/>
              <a:ext cx="6180120" cy="1017720"/>
            </a:xfrm>
            <a:prstGeom prst="rect">
              <a:avLst/>
            </a:prstGeom>
            <a:ln>
              <a:noFill/>
            </a:ln>
            <a:effectLst>
              <a:outerShdw blurRad="38100" dir="5400000" dist="25400" rotWithShape="0">
                <a:srgbClr val="000000">
                  <a:alpha val="55000"/>
                </a:srgb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200" name="CustomShape 9"/>
            <p:cNvSpPr/>
            <p:nvPr/>
          </p:nvSpPr>
          <p:spPr>
            <a:xfrm>
              <a:off x="1327680" y="2465640"/>
              <a:ext cx="6180120" cy="101772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808200" rIns="129600" tIns="129600" bIns="129600" anchor="ctr"/>
            <a:p>
              <a:pPr>
                <a:lnSpc>
                  <a:spcPct val="100000"/>
                </a:lnSpc>
                <a:spcAft>
                  <a:spcPts val="1786"/>
                </a:spcAft>
              </a:pPr>
              <a:r>
                <a:rPr b="0" lang="en-IN" sz="5100" spc="-1" strike="noStrike">
                  <a:solidFill>
                    <a:srgbClr val="ffffff"/>
                  </a:solidFill>
                  <a:latin typeface="Gill Sans MT"/>
                </a:rPr>
                <a:t>Hard Skills</a:t>
              </a:r>
              <a:endParaRPr b="0" lang="en-IN" sz="5100" spc="-1" strike="noStrike">
                <a:latin typeface="Arial"/>
              </a:endParaRPr>
            </a:p>
          </p:txBody>
        </p:sp>
      </p:grpSp>
      <p:sp>
        <p:nvSpPr>
          <p:cNvPr id="201" name="CustomShape 10"/>
          <p:cNvSpPr/>
          <p:nvPr/>
        </p:nvSpPr>
        <p:spPr>
          <a:xfrm>
            <a:off x="691560" y="2338560"/>
            <a:ext cx="1272240" cy="1272240"/>
          </a:xfrm>
          <a:prstGeom prst="ellipse">
            <a:avLst/>
          </a:prstGeom>
          <a:ln>
            <a:solidFill>
              <a:srgbClr val="3e82a6"/>
            </a:solidFill>
            <a:round/>
          </a:ln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/>
        </p:style>
      </p:sp>
      <p:grpSp>
        <p:nvGrpSpPr>
          <p:cNvPr id="202" name="Group 11"/>
          <p:cNvGrpSpPr/>
          <p:nvPr/>
        </p:nvGrpSpPr>
        <p:grpSpPr>
          <a:xfrm>
            <a:off x="1327680" y="3993480"/>
            <a:ext cx="6180120" cy="1017720"/>
            <a:chOff x="1327680" y="3993480"/>
            <a:chExt cx="6180120" cy="1017720"/>
          </a:xfrm>
        </p:grpSpPr>
        <p:sp>
          <p:nvSpPr>
            <p:cNvPr id="203" name="CustomShape 12"/>
            <p:cNvSpPr/>
            <p:nvPr/>
          </p:nvSpPr>
          <p:spPr>
            <a:xfrm>
              <a:off x="1327680" y="3993480"/>
              <a:ext cx="6180120" cy="1017720"/>
            </a:xfrm>
            <a:prstGeom prst="rect">
              <a:avLst/>
            </a:prstGeom>
            <a:ln>
              <a:noFill/>
            </a:ln>
            <a:effectLst>
              <a:outerShdw blurRad="38100" dir="5400000" dist="25400" rotWithShape="0">
                <a:srgbClr val="000000">
                  <a:alpha val="55000"/>
                </a:srgb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204" name="CustomShape 13"/>
            <p:cNvSpPr/>
            <p:nvPr/>
          </p:nvSpPr>
          <p:spPr>
            <a:xfrm>
              <a:off x="1327680" y="3993480"/>
              <a:ext cx="6180120" cy="101772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808200" rIns="129600" tIns="129600" bIns="129600" anchor="ctr"/>
            <a:p>
              <a:pPr>
                <a:lnSpc>
                  <a:spcPct val="100000"/>
                </a:lnSpc>
                <a:spcAft>
                  <a:spcPts val="1786"/>
                </a:spcAft>
              </a:pPr>
              <a:r>
                <a:rPr b="0" lang="en-IN" sz="5100" spc="-1" strike="noStrike">
                  <a:solidFill>
                    <a:srgbClr val="ffffff"/>
                  </a:solidFill>
                  <a:latin typeface="Gill Sans MT"/>
                </a:rPr>
                <a:t>Soft Skill</a:t>
              </a:r>
              <a:r>
                <a:rPr b="0" lang="en-IN" sz="5100" spc="-1" strike="noStrike">
                  <a:solidFill>
                    <a:srgbClr val="ffffff"/>
                  </a:solidFill>
                  <a:latin typeface="Gill Sans MT"/>
                </a:rPr>
                <a:t>	</a:t>
              </a:r>
              <a:r>
                <a:rPr b="0" lang="en-IN" sz="5100" spc="-1" strike="noStrike">
                  <a:solidFill>
                    <a:srgbClr val="ffffff"/>
                  </a:solidFill>
                  <a:latin typeface="Gill Sans MT"/>
                </a:rPr>
                <a:t>s</a:t>
              </a:r>
              <a:endParaRPr b="0" lang="en-IN" sz="5100" spc="-1" strike="noStrike">
                <a:latin typeface="Arial"/>
              </a:endParaRPr>
            </a:p>
          </p:txBody>
        </p:sp>
      </p:grpSp>
      <p:sp>
        <p:nvSpPr>
          <p:cNvPr id="205" name="CustomShape 14"/>
          <p:cNvSpPr/>
          <p:nvPr/>
        </p:nvSpPr>
        <p:spPr>
          <a:xfrm>
            <a:off x="691560" y="3866040"/>
            <a:ext cx="1272240" cy="1272240"/>
          </a:xfrm>
          <a:prstGeom prst="ellipse">
            <a:avLst/>
          </a:prstGeom>
          <a:ln>
            <a:solidFill>
              <a:srgbClr val="3e82a6"/>
            </a:solidFill>
            <a:round/>
          </a:ln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/>
        </p:style>
      </p:sp>
    </p:spTree>
  </p:cSld>
  <p:timing>
    <p:tnLst>
      <p:par>
        <p:cTn id="233" dur="indefinite" restart="never" nodeType="tmRoot">
          <p:childTnLst>
            <p:seq>
              <p:cTn id="23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TextShape 1"/>
          <p:cNvSpPr txBox="1"/>
          <p:nvPr/>
        </p:nvSpPr>
        <p:spPr>
          <a:xfrm>
            <a:off x="581040" y="702000"/>
            <a:ext cx="11029320" cy="10134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en-US" sz="2800" spc="-1" strike="noStrike" cap="all">
                <a:solidFill>
                  <a:srgbClr val="fffeff"/>
                </a:solidFill>
                <a:latin typeface="Gill Sans MT"/>
              </a:rPr>
              <a:t>Hard Skills</a:t>
            </a:r>
            <a:endParaRPr b="0" lang="en-US" sz="2800" spc="-1" strike="noStrike">
              <a:solidFill>
                <a:srgbClr val="000000"/>
              </a:solidFill>
              <a:latin typeface="Gill Sans MT"/>
            </a:endParaRPr>
          </a:p>
        </p:txBody>
      </p:sp>
      <p:pic>
        <p:nvPicPr>
          <p:cNvPr id="207" name="Picture 2" descr=""/>
          <p:cNvPicPr/>
          <p:nvPr/>
        </p:nvPicPr>
        <p:blipFill>
          <a:blip r:embed="rId1"/>
          <a:stretch/>
        </p:blipFill>
        <p:spPr>
          <a:xfrm>
            <a:off x="7041600" y="2893680"/>
            <a:ext cx="5150160" cy="2894400"/>
          </a:xfrm>
          <a:prstGeom prst="rect">
            <a:avLst/>
          </a:prstGeom>
          <a:ln>
            <a:noFill/>
          </a:ln>
        </p:spPr>
      </p:pic>
      <p:sp>
        <p:nvSpPr>
          <p:cNvPr id="208" name="CustomShape 2"/>
          <p:cNvSpPr/>
          <p:nvPr/>
        </p:nvSpPr>
        <p:spPr>
          <a:xfrm>
            <a:off x="581040" y="1701720"/>
            <a:ext cx="6733800" cy="5571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 (Headings)"/>
              </a:rPr>
              <a:t>OOPS</a:t>
            </a:r>
            <a:endParaRPr b="0" lang="en-IN" sz="30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 (Headings)"/>
              </a:rPr>
              <a:t>In depths knowledge of technologies</a:t>
            </a:r>
            <a:endParaRPr b="0" lang="en-IN" sz="30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 (Headings)"/>
              </a:rPr>
              <a:t>Code Debugging </a:t>
            </a:r>
            <a:endParaRPr b="0" lang="en-IN" sz="30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 (Headings)"/>
              </a:rPr>
              <a:t>Sudo Code</a:t>
            </a:r>
            <a:endParaRPr b="0" lang="en-IN" sz="30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 (Headings)"/>
              </a:rPr>
              <a:t>R &amp; D</a:t>
            </a:r>
            <a:endParaRPr b="0" lang="en-IN" sz="30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 (Headings)"/>
              </a:rPr>
              <a:t>Use cases, testing</a:t>
            </a:r>
            <a:endParaRPr b="0" lang="en-IN" sz="30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 (Headings)"/>
              </a:rPr>
              <a:t>Logic, reasoning &amp; mathematics skill</a:t>
            </a:r>
            <a:endParaRPr b="0" lang="en-IN" sz="30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 (Headings)"/>
              </a:rPr>
              <a:t>Requirement Gathering &amp; Analysis</a:t>
            </a:r>
            <a:endParaRPr b="0" lang="en-IN" sz="3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3000" spc="-1" strike="noStrike">
              <a:latin typeface="Arial"/>
            </a:endParaRPr>
          </a:p>
        </p:txBody>
      </p:sp>
    </p:spTree>
  </p:cSld>
  <p:timing>
    <p:tnLst>
      <p:par>
        <p:cTn id="235" dur="indefinite" restart="never" nodeType="tmRoot">
          <p:childTnLst>
            <p:seq>
              <p:cTn id="236" dur="indefinite" nodeType="mainSeq">
                <p:childTnLst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41" dur="500" fill="hold"/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2" dur="500" fill="hold"/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47" dur="500" fill="hold"/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8" dur="500" fill="hold"/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3" dur="500" fill="hold"/>
                                        <p:tgtEl>
                                          <p:spTgt spid="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4" dur="500" fill="hold"/>
                                        <p:tgtEl>
                                          <p:spTgt spid="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9" dur="500" fill="hold"/>
                                        <p:tgtEl>
                                          <p:spTgt spid="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0" dur="500" fill="hold"/>
                                        <p:tgtEl>
                                          <p:spTgt spid="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65" dur="500" fill="hold"/>
                                        <p:tgtEl>
                                          <p:spTgt spid="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6" dur="500" fill="hold"/>
                                        <p:tgtEl>
                                          <p:spTgt spid="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1" dur="500" fill="hold"/>
                                        <p:tgtEl>
                                          <p:spTgt spid="2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2" dur="500" fill="hold"/>
                                        <p:tgtEl>
                                          <p:spTgt spid="2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7" dur="500" fill="hold"/>
                                        <p:tgtEl>
                                          <p:spTgt spid="2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8" dur="500" fill="hold"/>
                                        <p:tgtEl>
                                          <p:spTgt spid="2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3" dur="500" fill="hold"/>
                                        <p:tgtEl>
                                          <p:spTgt spid="2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4" dur="500" fill="hold"/>
                                        <p:tgtEl>
                                          <p:spTgt spid="2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extShape 1"/>
          <p:cNvSpPr txBox="1"/>
          <p:nvPr/>
        </p:nvSpPr>
        <p:spPr>
          <a:xfrm>
            <a:off x="581040" y="702000"/>
            <a:ext cx="11029320" cy="10134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en-US" sz="2800" spc="-1" strike="noStrike" cap="all">
                <a:solidFill>
                  <a:srgbClr val="fffeff"/>
                </a:solidFill>
                <a:latin typeface="Gill Sans MT"/>
              </a:rPr>
              <a:t>SOFT Skills</a:t>
            </a:r>
            <a:endParaRPr b="0" lang="en-US" sz="2800" spc="-1" strike="noStrike">
              <a:solidFill>
                <a:srgbClr val="000000"/>
              </a:solidFill>
              <a:latin typeface="Gill Sans MT"/>
            </a:endParaRPr>
          </a:p>
        </p:txBody>
      </p:sp>
      <p:pic>
        <p:nvPicPr>
          <p:cNvPr id="210" name="Picture 2" descr=""/>
          <p:cNvPicPr/>
          <p:nvPr/>
        </p:nvPicPr>
        <p:blipFill>
          <a:blip r:embed="rId1"/>
          <a:stretch/>
        </p:blipFill>
        <p:spPr>
          <a:xfrm>
            <a:off x="7041600" y="2893680"/>
            <a:ext cx="5150160" cy="2894400"/>
          </a:xfrm>
          <a:prstGeom prst="rect">
            <a:avLst/>
          </a:prstGeom>
          <a:ln>
            <a:noFill/>
          </a:ln>
        </p:spPr>
      </p:pic>
      <p:sp>
        <p:nvSpPr>
          <p:cNvPr id="211" name="CustomShape 2"/>
          <p:cNvSpPr/>
          <p:nvPr/>
        </p:nvSpPr>
        <p:spPr>
          <a:xfrm>
            <a:off x="452520" y="1973520"/>
            <a:ext cx="9953280" cy="4734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 (Headings)"/>
              </a:rPr>
              <a:t>Management</a:t>
            </a:r>
            <a:endParaRPr b="0" lang="en-IN" sz="30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500" spc="-1" strike="noStrike">
                <a:solidFill>
                  <a:srgbClr val="000000"/>
                </a:solidFill>
                <a:latin typeface="Gill Sans MT (Headings)"/>
              </a:rPr>
              <a:t>time, resource, money</a:t>
            </a:r>
            <a:endParaRPr b="0" lang="en-IN" sz="25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 (Headings)"/>
              </a:rPr>
              <a:t>Responsibility</a:t>
            </a:r>
            <a:endParaRPr b="0" lang="en-IN" sz="30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500" spc="-1" strike="noStrike">
                <a:solidFill>
                  <a:srgbClr val="000000"/>
                </a:solidFill>
                <a:latin typeface="Gill Sans MT (Headings)"/>
              </a:rPr>
              <a:t>work, time, social</a:t>
            </a:r>
            <a:endParaRPr b="0" lang="en-IN" sz="25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 (Headings)"/>
              </a:rPr>
              <a:t>Communication Skill</a:t>
            </a:r>
            <a:r>
              <a:rPr b="0" lang="en-IN" sz="3000" spc="-1" strike="noStrike">
                <a:solidFill>
                  <a:srgbClr val="000000"/>
                </a:solidFill>
                <a:latin typeface="Gill Sans MT (Headings)"/>
              </a:rPr>
              <a:t>	</a:t>
            </a:r>
            <a:r>
              <a:rPr b="0" lang="en-IN" sz="3000" spc="-1" strike="noStrike">
                <a:solidFill>
                  <a:srgbClr val="000000"/>
                </a:solidFill>
                <a:latin typeface="Gill Sans MT (Headings)"/>
              </a:rPr>
              <a:t>	</a:t>
            </a:r>
            <a:endParaRPr b="0" lang="en-IN" sz="30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 (Headings)"/>
              </a:rPr>
              <a:t>Rules &amp; Regulation</a:t>
            </a:r>
            <a:endParaRPr b="0" lang="en-IN" sz="30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 (Headings)"/>
              </a:rPr>
              <a:t>Reporting</a:t>
            </a:r>
            <a:endParaRPr b="0" lang="en-IN" sz="30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500" spc="-1" strike="noStrike">
                <a:solidFill>
                  <a:srgbClr val="000000"/>
                </a:solidFill>
                <a:latin typeface="Gill Sans MT (Headings)"/>
              </a:rPr>
              <a:t>E-mail conversation, support tickets</a:t>
            </a:r>
            <a:endParaRPr b="0" lang="en-IN" sz="25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 (Headings)"/>
              </a:rPr>
              <a:t>Documentation</a:t>
            </a:r>
            <a:endParaRPr b="0" lang="en-IN" sz="30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500" spc="-1" strike="noStrike">
                <a:solidFill>
                  <a:srgbClr val="000000"/>
                </a:solidFill>
                <a:latin typeface="Gill Sans MT (Headings)"/>
              </a:rPr>
              <a:t>requirement, planning, development, product, test cases</a:t>
            </a:r>
            <a:endParaRPr b="0" lang="en-IN" sz="2500" spc="-1" strike="noStrike">
              <a:latin typeface="Arial"/>
            </a:endParaRPr>
          </a:p>
        </p:txBody>
      </p:sp>
    </p:spTree>
  </p:cSld>
  <p:timing>
    <p:tnLst>
      <p:par>
        <p:cTn id="285" dur="indefinite" restart="never" nodeType="tmRoot">
          <p:childTnLst>
            <p:seq>
              <p:cTn id="286" dur="indefinite" nodeType="mainSeq">
                <p:childTnLst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1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2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extShape 1"/>
          <p:cNvSpPr txBox="1"/>
          <p:nvPr/>
        </p:nvSpPr>
        <p:spPr>
          <a:xfrm>
            <a:off x="581040" y="702000"/>
            <a:ext cx="11029320" cy="10134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en-US" sz="2800" spc="-1" strike="noStrike" cap="all">
                <a:solidFill>
                  <a:srgbClr val="fffeff"/>
                </a:solidFill>
                <a:latin typeface="Gill Sans MT"/>
              </a:rPr>
              <a:t>SOFT Skills</a:t>
            </a:r>
            <a:endParaRPr b="0" lang="en-US" sz="2800" spc="-1" strike="noStrike">
              <a:solidFill>
                <a:srgbClr val="000000"/>
              </a:solidFill>
              <a:latin typeface="Gill Sans MT"/>
            </a:endParaRPr>
          </a:p>
        </p:txBody>
      </p:sp>
      <p:pic>
        <p:nvPicPr>
          <p:cNvPr id="213" name="Picture 2" descr=""/>
          <p:cNvPicPr/>
          <p:nvPr/>
        </p:nvPicPr>
        <p:blipFill>
          <a:blip r:embed="rId1"/>
          <a:stretch/>
        </p:blipFill>
        <p:spPr>
          <a:xfrm>
            <a:off x="7041600" y="2893680"/>
            <a:ext cx="5150160" cy="2894400"/>
          </a:xfrm>
          <a:prstGeom prst="rect">
            <a:avLst/>
          </a:prstGeom>
          <a:ln>
            <a:noFill/>
          </a:ln>
        </p:spPr>
      </p:pic>
      <p:sp>
        <p:nvSpPr>
          <p:cNvPr id="214" name="CustomShape 2"/>
          <p:cNvSpPr/>
          <p:nvPr/>
        </p:nvSpPr>
        <p:spPr>
          <a:xfrm>
            <a:off x="452520" y="2581920"/>
            <a:ext cx="6192720" cy="3517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 (Headings)"/>
              </a:rPr>
              <a:t>New Technologies Awareness</a:t>
            </a:r>
            <a:endParaRPr b="0" lang="en-IN" sz="30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 (Headings)"/>
              </a:rPr>
              <a:t>Keen Observation Power</a:t>
            </a:r>
            <a:endParaRPr b="0" lang="en-IN" sz="30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 (Headings)"/>
              </a:rPr>
              <a:t>Coding guidelines</a:t>
            </a:r>
            <a:endParaRPr b="0" lang="en-IN" sz="30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 (Headings)"/>
              </a:rPr>
              <a:t>Time management </a:t>
            </a:r>
            <a:endParaRPr b="0" lang="en-IN" sz="30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500" spc="-1" strike="noStrike">
                <a:solidFill>
                  <a:srgbClr val="000000"/>
                </a:solidFill>
                <a:latin typeface="Gill Sans MT (Headings)"/>
              </a:rPr>
              <a:t>Office, Client meeting, Work Priority, leave, working hours</a:t>
            </a:r>
            <a:endParaRPr b="0" lang="en-IN" sz="25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3000" spc="-1" strike="noStrike">
                <a:solidFill>
                  <a:srgbClr val="000000"/>
                </a:solidFill>
                <a:latin typeface="Gill Sans MT (Headings)"/>
              </a:rPr>
              <a:t>	</a:t>
            </a:r>
            <a:r>
              <a:rPr b="0" lang="en-IN" sz="3000" spc="-1" strike="noStrike">
                <a:solidFill>
                  <a:srgbClr val="000000"/>
                </a:solidFill>
                <a:latin typeface="Gill Sans MT (Headings)"/>
              </a:rPr>
              <a:t>Personality </a:t>
            </a:r>
            <a:endParaRPr b="0" lang="en-IN" sz="30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IN" sz="2500" spc="-1" strike="noStrike">
                <a:solidFill>
                  <a:srgbClr val="000000"/>
                </a:solidFill>
                <a:latin typeface="Gill Sans MT (Headings)"/>
              </a:rPr>
              <a:t>Cloth, Presentation, Gestures</a:t>
            </a:r>
            <a:endParaRPr b="0" lang="en-IN" sz="2500" spc="-1" strike="noStrike">
              <a:latin typeface="Arial"/>
            </a:endParaRPr>
          </a:p>
        </p:txBody>
      </p:sp>
    </p:spTree>
  </p:cSld>
  <p:timing>
    <p:tnLst>
      <p:par>
        <p:cTn id="293" dur="indefinite" restart="never" nodeType="tmRoot">
          <p:childTnLst>
            <p:seq>
              <p:cTn id="294" dur="indefinite" nodeType="mainSeq">
                <p:childTnLst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9" dur="500" fill="hold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0" dur="500" fill="hold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5" dur="500" fill="hold"/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6" dur="500" fill="hold"/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1" dur="500" fill="hold"/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2" dur="500" fill="hold"/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7" dur="500" fill="hold"/>
                                        <p:tgtEl>
                                          <p:spTgt spid="2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8" dur="500" fill="hold"/>
                                        <p:tgtEl>
                                          <p:spTgt spid="2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9" nodeType="with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21" dur="500" fill="hold"/>
                                        <p:tgtEl>
                                          <p:spTgt spid="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2" dur="500" fill="hold"/>
                                        <p:tgtEl>
                                          <p:spTgt spid="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27" dur="500" fill="hold"/>
                                        <p:tgtEl>
                                          <p:spTgt spid="2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8" dur="500" fill="hold"/>
                                        <p:tgtEl>
                                          <p:spTgt spid="2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9" nodeType="with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1" dur="500" fill="hold"/>
                                        <p:tgtEl>
                                          <p:spTgt spid="2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2" dur="500" fill="hold"/>
                                        <p:tgtEl>
                                          <p:spTgt spid="2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6" name="TextShape 2"/>
          <p:cNvSpPr txBox="1"/>
          <p:nvPr/>
        </p:nvSpPr>
        <p:spPr>
          <a:xfrm>
            <a:off x="584280" y="1006920"/>
            <a:ext cx="7213320" cy="11214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2800" spc="-1" strike="noStrike" cap="all">
                <a:solidFill>
                  <a:srgbClr val="ffffff"/>
                </a:solidFill>
                <a:latin typeface="Gill Sans MT"/>
              </a:rPr>
              <a:t>Digital Communications</a:t>
            </a:r>
            <a:endParaRPr b="0" lang="en-US" sz="2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17" name="TextShape 3"/>
          <p:cNvSpPr txBox="1"/>
          <p:nvPr/>
        </p:nvSpPr>
        <p:spPr>
          <a:xfrm>
            <a:off x="581040" y="2180520"/>
            <a:ext cx="11029320" cy="3678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en-US" sz="1800" spc="-1" strike="noStrike">
              <a:solidFill>
                <a:srgbClr val="3d3d3d"/>
              </a:solidFill>
              <a:latin typeface="Gill Sans MT"/>
            </a:endParaRPr>
          </a:p>
        </p:txBody>
      </p:sp>
      <p:pic>
        <p:nvPicPr>
          <p:cNvPr id="218" name="Picture 2" descr=""/>
          <p:cNvPicPr/>
          <p:nvPr/>
        </p:nvPicPr>
        <p:blipFill>
          <a:blip r:embed="rId1"/>
          <a:stretch/>
        </p:blipFill>
        <p:spPr>
          <a:xfrm>
            <a:off x="0" y="-18360"/>
            <a:ext cx="12191760" cy="6876000"/>
          </a:xfrm>
          <a:prstGeom prst="rect">
            <a:avLst/>
          </a:prstGeom>
          <a:ln>
            <a:noFill/>
          </a:ln>
        </p:spPr>
      </p:pic>
      <p:grpSp>
        <p:nvGrpSpPr>
          <p:cNvPr id="219" name="Group 4"/>
          <p:cNvGrpSpPr/>
          <p:nvPr/>
        </p:nvGrpSpPr>
        <p:grpSpPr>
          <a:xfrm>
            <a:off x="438120" y="457200"/>
            <a:ext cx="7506720" cy="5934960"/>
            <a:chOff x="438120" y="457200"/>
            <a:chExt cx="7506720" cy="5934960"/>
          </a:xfrm>
        </p:grpSpPr>
        <p:sp>
          <p:nvSpPr>
            <p:cNvPr id="220" name="CustomShape 5"/>
            <p:cNvSpPr/>
            <p:nvPr/>
          </p:nvSpPr>
          <p:spPr>
            <a:xfrm>
              <a:off x="438120" y="618120"/>
              <a:ext cx="7503480" cy="5774040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480">
              <a:noFill/>
            </a:ln>
            <a:effectLst>
              <a:outerShdw blurRad="38100" dir="5400000" dist="25400" rotWithShape="0">
                <a:srgbClr val="000000">
                  <a:alpha val="5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221" name="CustomShape 6"/>
            <p:cNvSpPr/>
            <p:nvPr/>
          </p:nvSpPr>
          <p:spPr>
            <a:xfrm>
              <a:off x="438120" y="457200"/>
              <a:ext cx="3702960" cy="946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8100" dir="5400000" dist="25400" rotWithShape="0">
                <a:srgbClr val="000000">
                  <a:alpha val="5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222" name="CustomShape 7"/>
            <p:cNvSpPr/>
            <p:nvPr/>
          </p:nvSpPr>
          <p:spPr>
            <a:xfrm>
              <a:off x="4241880" y="457200"/>
              <a:ext cx="3702960" cy="91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38100" dir="5400000" dist="25400" rotWithShape="0">
                <a:srgbClr val="000000">
                  <a:alpha val="5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</p:grpSp>
      <p:sp>
        <p:nvSpPr>
          <p:cNvPr id="223" name="CustomShape 8"/>
          <p:cNvSpPr/>
          <p:nvPr/>
        </p:nvSpPr>
        <p:spPr>
          <a:xfrm>
            <a:off x="584280" y="1006920"/>
            <a:ext cx="7213320" cy="1121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en-IN" sz="2800" spc="-1" strike="noStrike" cap="all">
                <a:solidFill>
                  <a:srgbClr val="ffffff"/>
                </a:solidFill>
                <a:latin typeface="Gill Sans MT"/>
              </a:rPr>
              <a:t>Type of Jobs</a:t>
            </a:r>
            <a:endParaRPr b="0" lang="en-IN" sz="2800" spc="-1" strike="noStrike">
              <a:latin typeface="Arial"/>
            </a:endParaRPr>
          </a:p>
        </p:txBody>
      </p:sp>
      <p:grpSp>
        <p:nvGrpSpPr>
          <p:cNvPr id="224" name="Group 9"/>
          <p:cNvGrpSpPr/>
          <p:nvPr/>
        </p:nvGrpSpPr>
        <p:grpSpPr>
          <a:xfrm>
            <a:off x="-3309120" y="1579680"/>
            <a:ext cx="10835280" cy="4800240"/>
            <a:chOff x="-3309120" y="1579680"/>
            <a:chExt cx="10835280" cy="4800240"/>
          </a:xfrm>
        </p:grpSpPr>
        <p:sp>
          <p:nvSpPr>
            <p:cNvPr id="225" name="CustomShape 10"/>
            <p:cNvSpPr/>
            <p:nvPr/>
          </p:nvSpPr>
          <p:spPr>
            <a:xfrm>
              <a:off x="-3309120" y="1579680"/>
              <a:ext cx="4800240" cy="4800240"/>
            </a:xfrm>
            <a:prstGeom prst="blockArc">
              <a:avLst>
                <a:gd name="adj1" fmla="val 18900000"/>
                <a:gd name="adj2" fmla="val 2700000"/>
                <a:gd name="adj3" fmla="val 450"/>
              </a:avLst>
            </a:prstGeom>
            <a:noFill/>
            <a:ln>
              <a:solidFill>
                <a:schemeClr val="accent2">
                  <a:shade val="60000"/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1"/>
            <a:fillRef idx="0"/>
            <a:effectRef idx="0"/>
            <a:fontRef idx="minor"/>
          </p:style>
        </p:sp>
        <p:sp>
          <p:nvSpPr>
            <p:cNvPr id="226" name="CustomShape 11"/>
            <p:cNvSpPr/>
            <p:nvPr/>
          </p:nvSpPr>
          <p:spPr>
            <a:xfrm>
              <a:off x="1216080" y="2554560"/>
              <a:ext cx="6310080" cy="712440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hueOff val="0"/>
                    <a:satOff val="0"/>
                    <a:lumOff val="0"/>
                    <a:alphaOff val="0"/>
                    <a:tint val="98000"/>
                    <a:lumMod val="110000"/>
                  </a:schemeClr>
                </a:gs>
                <a:gs pos="84000">
                  <a:schemeClr val="accent2">
                    <a:hueOff val="0"/>
                    <a:satOff val="0"/>
                    <a:lumOff val="0"/>
                    <a:alphaOff val="0"/>
                    <a:shade val="90000"/>
                    <a:lumMod val="88000"/>
                  </a:schemeClr>
                </a:gs>
              </a:gsLst>
              <a:lin ang="16200000"/>
            </a:gradFill>
            <a:ln>
              <a:noFill/>
            </a:ln>
            <a:effectLst>
              <a:outerShdw blurRad="38100" dir="5400000" dist="25400" rotWithShape="0">
                <a:srgbClr val="000000">
                  <a:alpha val="55000"/>
                </a:srgbClr>
              </a:outerShdw>
            </a:effectLst>
          </p:spPr>
          <p:style>
            <a:lnRef idx="0"/>
            <a:fillRef idx="0"/>
            <a:effectRef idx="2"/>
            <a:fontRef idx="minor"/>
          </p:style>
          <p:txBody>
            <a:bodyPr lIns="565920" rIns="88920" tIns="88920" bIns="88920" anchor="ctr"/>
            <a:p>
              <a:pPr>
                <a:lnSpc>
                  <a:spcPct val="100000"/>
                </a:lnSpc>
                <a:spcAft>
                  <a:spcPts val="1225"/>
                </a:spcAft>
              </a:pPr>
              <a:r>
                <a:rPr b="0" lang="en-IN" sz="3500" spc="-1" strike="noStrike">
                  <a:solidFill>
                    <a:srgbClr val="ffffff"/>
                  </a:solidFill>
                  <a:latin typeface="Gill Sans MT"/>
                </a:rPr>
                <a:t>Technical Jobs</a:t>
              </a:r>
              <a:endParaRPr b="0" lang="en-IN" sz="3500" spc="-1" strike="noStrike">
                <a:latin typeface="Arial"/>
              </a:endParaRPr>
            </a:p>
          </p:txBody>
        </p:sp>
        <p:sp>
          <p:nvSpPr>
            <p:cNvPr id="227" name="CustomShape 12"/>
            <p:cNvSpPr/>
            <p:nvPr/>
          </p:nvSpPr>
          <p:spPr>
            <a:xfrm>
              <a:off x="770760" y="2465640"/>
              <a:ext cx="890640" cy="890640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2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1"/>
            <a:fillRef idx="0"/>
            <a:effectRef idx="0"/>
            <a:fontRef idx="minor"/>
          </p:style>
        </p:sp>
        <p:sp>
          <p:nvSpPr>
            <p:cNvPr id="228" name="CustomShape 13"/>
            <p:cNvSpPr/>
            <p:nvPr/>
          </p:nvSpPr>
          <p:spPr>
            <a:xfrm>
              <a:off x="1475280" y="3623760"/>
              <a:ext cx="6050880" cy="712440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hueOff val="0"/>
                    <a:satOff val="0"/>
                    <a:lumOff val="0"/>
                    <a:alphaOff val="0"/>
                    <a:tint val="98000"/>
                    <a:lumMod val="110000"/>
                  </a:schemeClr>
                </a:gs>
                <a:gs pos="84000">
                  <a:schemeClr val="accent2">
                    <a:hueOff val="0"/>
                    <a:satOff val="0"/>
                    <a:lumOff val="0"/>
                    <a:alphaOff val="0"/>
                    <a:shade val="90000"/>
                    <a:lumMod val="88000"/>
                  </a:schemeClr>
                </a:gs>
              </a:gsLst>
              <a:lin ang="16200000"/>
            </a:gradFill>
            <a:ln>
              <a:noFill/>
            </a:ln>
            <a:effectLst>
              <a:outerShdw blurRad="38100" dir="5400000" dist="25400" rotWithShape="0">
                <a:srgbClr val="000000">
                  <a:alpha val="55000"/>
                </a:srgbClr>
              </a:outerShdw>
            </a:effectLst>
          </p:spPr>
          <p:style>
            <a:lnRef idx="0"/>
            <a:fillRef idx="0"/>
            <a:effectRef idx="2"/>
            <a:fontRef idx="minor"/>
          </p:style>
          <p:txBody>
            <a:bodyPr lIns="565920" rIns="88920" tIns="88920" bIns="88920" anchor="ctr"/>
            <a:p>
              <a:pPr>
                <a:lnSpc>
                  <a:spcPct val="100000"/>
                </a:lnSpc>
                <a:spcAft>
                  <a:spcPts val="1225"/>
                </a:spcAft>
              </a:pPr>
              <a:r>
                <a:rPr b="0" lang="en-IN" sz="3500" spc="-1" strike="noStrike">
                  <a:solidFill>
                    <a:srgbClr val="ffffff"/>
                  </a:solidFill>
                  <a:latin typeface="Gill Sans MT"/>
                </a:rPr>
                <a:t>Non Technical Jobs</a:t>
              </a:r>
              <a:endParaRPr b="0" lang="en-IN" sz="3500" spc="-1" strike="noStrike">
                <a:latin typeface="Arial"/>
              </a:endParaRPr>
            </a:p>
          </p:txBody>
        </p:sp>
        <p:sp>
          <p:nvSpPr>
            <p:cNvPr id="229" name="CustomShape 14"/>
            <p:cNvSpPr/>
            <p:nvPr/>
          </p:nvSpPr>
          <p:spPr>
            <a:xfrm>
              <a:off x="1029600" y="3534840"/>
              <a:ext cx="890640" cy="890640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2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1"/>
            <a:fillRef idx="0"/>
            <a:effectRef idx="0"/>
            <a:fontRef idx="minor"/>
          </p:style>
        </p:sp>
        <p:sp>
          <p:nvSpPr>
            <p:cNvPr id="230" name="CustomShape 15"/>
            <p:cNvSpPr/>
            <p:nvPr/>
          </p:nvSpPr>
          <p:spPr>
            <a:xfrm>
              <a:off x="1216080" y="4692960"/>
              <a:ext cx="6310080" cy="712440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hueOff val="0"/>
                    <a:satOff val="0"/>
                    <a:lumOff val="0"/>
                    <a:alphaOff val="0"/>
                    <a:tint val="98000"/>
                    <a:lumMod val="110000"/>
                  </a:schemeClr>
                </a:gs>
                <a:gs pos="84000">
                  <a:schemeClr val="accent2">
                    <a:hueOff val="0"/>
                    <a:satOff val="0"/>
                    <a:lumOff val="0"/>
                    <a:alphaOff val="0"/>
                    <a:shade val="90000"/>
                    <a:lumMod val="88000"/>
                  </a:schemeClr>
                </a:gs>
              </a:gsLst>
              <a:lin ang="16200000"/>
            </a:gradFill>
            <a:ln>
              <a:noFill/>
            </a:ln>
            <a:effectLst>
              <a:outerShdw blurRad="38100" dir="5400000" dist="25400" rotWithShape="0">
                <a:srgbClr val="000000">
                  <a:alpha val="55000"/>
                </a:srgbClr>
              </a:outerShdw>
            </a:effectLst>
          </p:spPr>
          <p:style>
            <a:lnRef idx="0"/>
            <a:fillRef idx="0"/>
            <a:effectRef idx="2"/>
            <a:fontRef idx="minor"/>
          </p:style>
          <p:txBody>
            <a:bodyPr lIns="565920" rIns="88920" tIns="88920" bIns="88920" anchor="ctr"/>
            <a:p>
              <a:pPr>
                <a:lnSpc>
                  <a:spcPct val="100000"/>
                </a:lnSpc>
                <a:spcAft>
                  <a:spcPts val="1225"/>
                </a:spcAft>
              </a:pPr>
              <a:r>
                <a:rPr b="0" lang="en-IN" sz="3500" spc="-1" strike="noStrike">
                  <a:solidFill>
                    <a:srgbClr val="ffffff"/>
                  </a:solidFill>
                  <a:latin typeface="Gill Sans MT"/>
                </a:rPr>
                <a:t>Other Position </a:t>
              </a:r>
              <a:endParaRPr b="0" lang="en-IN" sz="3500" spc="-1" strike="noStrike">
                <a:latin typeface="Arial"/>
              </a:endParaRPr>
            </a:p>
          </p:txBody>
        </p:sp>
        <p:sp>
          <p:nvSpPr>
            <p:cNvPr id="231" name="CustomShape 16"/>
            <p:cNvSpPr/>
            <p:nvPr/>
          </p:nvSpPr>
          <p:spPr>
            <a:xfrm>
              <a:off x="770760" y="4604040"/>
              <a:ext cx="890640" cy="890640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2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1"/>
            <a:fillRef idx="0"/>
            <a:effectRef idx="0"/>
            <a:fontRef idx="minor"/>
          </p:style>
        </p:sp>
      </p:grpSp>
      <p:grpSp>
        <p:nvGrpSpPr>
          <p:cNvPr id="232" name="Group 17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</p:spTree>
  </p:cSld>
  <p:timing>
    <p:tnLst>
      <p:par>
        <p:cTn id="333" dur="indefinite" restart="never" nodeType="tmRoot">
          <p:childTnLst>
            <p:seq>
              <p:cTn id="33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extShape 1"/>
          <p:cNvSpPr txBox="1"/>
          <p:nvPr/>
        </p:nvSpPr>
        <p:spPr>
          <a:xfrm>
            <a:off x="581040" y="702000"/>
            <a:ext cx="11029320" cy="10134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en-US" sz="2800" spc="-1" strike="noStrike" cap="all">
                <a:solidFill>
                  <a:srgbClr val="ffffff"/>
                </a:solidFill>
                <a:latin typeface="Gill Sans MT"/>
              </a:rPr>
              <a:t>Technical Jobs</a:t>
            </a:r>
            <a:endParaRPr b="0" lang="en-US" sz="2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34" name="CustomShape 2"/>
          <p:cNvSpPr/>
          <p:nvPr/>
        </p:nvSpPr>
        <p:spPr>
          <a:xfrm>
            <a:off x="410760" y="2212920"/>
            <a:ext cx="6891120" cy="4435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500" spc="-1" strike="noStrike">
                <a:solidFill>
                  <a:srgbClr val="000000"/>
                </a:solidFill>
                <a:latin typeface="Gill Sans MT (Headings)"/>
              </a:rPr>
              <a:t>PHP Developer</a:t>
            </a:r>
            <a:endParaRPr b="0" lang="en-IN" sz="25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Core PHP Developer</a:t>
            </a:r>
            <a:endParaRPr b="0" lang="en-IN" sz="20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Code-Igniter Developer</a:t>
            </a:r>
            <a:endParaRPr b="0" lang="en-IN" sz="20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WordPress Developer</a:t>
            </a:r>
            <a:endParaRPr b="0" lang="en-IN" sz="20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Laravel Developer</a:t>
            </a:r>
            <a:endParaRPr b="0" lang="en-IN" sz="20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WordPress Theme &amp; Plugin Developer</a:t>
            </a:r>
            <a:endParaRPr b="0" lang="en-IN" sz="20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Drupal developer</a:t>
            </a:r>
            <a:endParaRPr b="0" lang="en-IN" sz="20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Ruby On Rail developer</a:t>
            </a:r>
            <a:endParaRPr b="0" lang="en-IN" sz="20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Python developer </a:t>
            </a:r>
            <a:endParaRPr b="0" lang="en-IN" sz="20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Magento developer</a:t>
            </a:r>
            <a:endParaRPr b="0" lang="en-IN" sz="20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Shopify developer </a:t>
            </a:r>
            <a:endParaRPr b="0" lang="en-IN" sz="20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OpenCart developer</a:t>
            </a:r>
            <a:endParaRPr b="0" lang="en-IN" sz="20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Odoo developer</a:t>
            </a:r>
            <a:endParaRPr b="0" lang="en-IN" sz="20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Opencv</a:t>
            </a:r>
            <a:endParaRPr b="0" lang="en-IN" sz="2000" spc="-1" strike="noStrike">
              <a:latin typeface="Arial"/>
            </a:endParaRPr>
          </a:p>
        </p:txBody>
      </p:sp>
      <p:sp>
        <p:nvSpPr>
          <p:cNvPr id="235" name="CustomShape 3"/>
          <p:cNvSpPr/>
          <p:nvPr/>
        </p:nvSpPr>
        <p:spPr>
          <a:xfrm>
            <a:off x="5464800" y="2206080"/>
            <a:ext cx="4386960" cy="2910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 startAt="2"/>
            </a:pPr>
            <a:r>
              <a:rPr b="0" lang="en-IN" sz="2500" spc="-1" strike="noStrike">
                <a:solidFill>
                  <a:srgbClr val="000000"/>
                </a:solidFill>
                <a:latin typeface="Gill Sans MT (Headings)"/>
              </a:rPr>
              <a:t>HTML Developer</a:t>
            </a:r>
            <a:endParaRPr b="0" lang="en-IN" sz="25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JavaScript developer</a:t>
            </a:r>
            <a:endParaRPr b="0" lang="en-IN" sz="20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jQuery developer</a:t>
            </a:r>
            <a:endParaRPr b="0" lang="en-IN" sz="20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React JS developer</a:t>
            </a:r>
            <a:endParaRPr b="0" lang="en-IN" sz="20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VUE JS developer</a:t>
            </a:r>
            <a:endParaRPr b="0" lang="en-IN" sz="20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Angular JS  developer</a:t>
            </a:r>
            <a:endParaRPr b="0" lang="en-IN" sz="20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Node JS developer</a:t>
            </a:r>
            <a:endParaRPr b="0" lang="en-IN" sz="20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Web Designer</a:t>
            </a:r>
            <a:endParaRPr b="0" lang="en-IN" sz="20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CSS developer</a:t>
            </a:r>
            <a:endParaRPr b="0" lang="en-IN" sz="2000" spc="-1" strike="noStrike">
              <a:latin typeface="Arial"/>
            </a:endParaRPr>
          </a:p>
        </p:txBody>
      </p:sp>
      <p:pic>
        <p:nvPicPr>
          <p:cNvPr id="236" name="Picture 6" descr=""/>
          <p:cNvPicPr/>
          <p:nvPr/>
        </p:nvPicPr>
        <p:blipFill>
          <a:blip r:embed="rId1"/>
          <a:stretch/>
        </p:blipFill>
        <p:spPr>
          <a:xfrm>
            <a:off x="8950680" y="3877920"/>
            <a:ext cx="3575520" cy="2979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35" dur="indefinite" restart="never" nodeType="tmRoot">
          <p:childTnLst>
            <p:seq>
              <p:cTn id="336" dur="indefinite" nodeType="mainSeq">
                <p:childTnLst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41" dur="500" fill="hold"/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2" dur="500" fill="hold"/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47" dur="500" fill="hold"/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8" dur="500" fill="hold"/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53" dur="500" fill="hold"/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4" dur="500" fill="hold"/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59" dur="500" fill="hold"/>
                                        <p:tgtEl>
                                          <p:spTgt spid="2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0" dur="500" fill="hold"/>
                                        <p:tgtEl>
                                          <p:spTgt spid="2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65" dur="500" fill="hold"/>
                                        <p:tgtEl>
                                          <p:spTgt spid="2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6" dur="500" fill="hold"/>
                                        <p:tgtEl>
                                          <p:spTgt spid="2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1" dur="500" fill="hold"/>
                                        <p:tgtEl>
                                          <p:spTgt spid="2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2" dur="500" fill="hold"/>
                                        <p:tgtEl>
                                          <p:spTgt spid="2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7" dur="500" fill="hold"/>
                                        <p:tgtEl>
                                          <p:spTgt spid="2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8" dur="500" fill="hold"/>
                                        <p:tgtEl>
                                          <p:spTgt spid="2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83" dur="500" fill="hold"/>
                                        <p:tgtEl>
                                          <p:spTgt spid="2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4" dur="500" fill="hold"/>
                                        <p:tgtEl>
                                          <p:spTgt spid="2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89" dur="500" fill="hold"/>
                                        <p:tgtEl>
                                          <p:spTgt spid="2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0" dur="500" fill="hold"/>
                                        <p:tgtEl>
                                          <p:spTgt spid="2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95" dur="500" fill="hold"/>
                                        <p:tgtEl>
                                          <p:spTgt spid="2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6" dur="500" fill="hold"/>
                                        <p:tgtEl>
                                          <p:spTgt spid="2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01" dur="500" fill="hold"/>
                                        <p:tgtEl>
                                          <p:spTgt spid="2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2" dur="500" fill="hold"/>
                                        <p:tgtEl>
                                          <p:spTgt spid="2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07" dur="500" fill="hold"/>
                                        <p:tgtEl>
                                          <p:spTgt spid="2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8" dur="500" fill="hold"/>
                                        <p:tgtEl>
                                          <p:spTgt spid="2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13" dur="500" fill="hold"/>
                                        <p:tgtEl>
                                          <p:spTgt spid="23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4" dur="500" fill="hold"/>
                                        <p:tgtEl>
                                          <p:spTgt spid="23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5" fill="hold">
                      <p:stCondLst>
                        <p:cond delay="indefinite"/>
                      </p:stCondLst>
                      <p:childTnLst>
                        <p:par>
                          <p:cTn id="416" fill="hold">
                            <p:stCondLst>
                              <p:cond delay="0"/>
                            </p:stCondLst>
                            <p:childTnLst>
                              <p:par>
                                <p:cTn id="41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19" dur="500" fill="hold"/>
                                        <p:tgtEl>
                                          <p:spTgt spid="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0" dur="500" fill="hold"/>
                                        <p:tgtEl>
                                          <p:spTgt spid="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1" fill="hold">
                      <p:stCondLst>
                        <p:cond delay="indefinite"/>
                      </p:stCondLst>
                      <p:childTnLst>
                        <p:par>
                          <p:cTn id="422" fill="hold">
                            <p:stCondLst>
                              <p:cond delay="0"/>
                            </p:stCondLst>
                            <p:childTnLst>
                              <p:par>
                                <p:cTn id="42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25" dur="500" fill="hold"/>
                                        <p:tgtEl>
                                          <p:spTgt spid="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6" dur="500" fill="hold"/>
                                        <p:tgtEl>
                                          <p:spTgt spid="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1" dur="500" fill="hold"/>
                                        <p:tgtEl>
                                          <p:spTgt spid="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32" dur="500" fill="hold"/>
                                        <p:tgtEl>
                                          <p:spTgt spid="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7" dur="500" fill="hold"/>
                                        <p:tgtEl>
                                          <p:spTgt spid="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38" dur="500" fill="hold"/>
                                        <p:tgtEl>
                                          <p:spTgt spid="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9" fill="hold">
                      <p:stCondLst>
                        <p:cond delay="indefinite"/>
                      </p:stCondLst>
                      <p:childTnLst>
                        <p:par>
                          <p:cTn id="440" fill="hold">
                            <p:stCondLst>
                              <p:cond delay="0"/>
                            </p:stCondLst>
                            <p:childTnLst>
                              <p:par>
                                <p:cTn id="44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43" dur="500" fill="hold"/>
                                        <p:tgtEl>
                                          <p:spTgt spid="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4" dur="500" fill="hold"/>
                                        <p:tgtEl>
                                          <p:spTgt spid="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5" fill="hold">
                      <p:stCondLst>
                        <p:cond delay="indefinite"/>
                      </p:stCondLst>
                      <p:childTnLst>
                        <p:par>
                          <p:cTn id="446" fill="hold">
                            <p:stCondLst>
                              <p:cond delay="0"/>
                            </p:stCondLst>
                            <p:childTnLst>
                              <p:par>
                                <p:cTn id="44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49" dur="500" fill="hold"/>
                                        <p:tgtEl>
                                          <p:spTgt spid="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0" dur="500" fill="hold"/>
                                        <p:tgtEl>
                                          <p:spTgt spid="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55" dur="500" fill="hold"/>
                                        <p:tgtEl>
                                          <p:spTgt spid="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6" dur="500" fill="hold"/>
                                        <p:tgtEl>
                                          <p:spTgt spid="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7" fill="hold">
                      <p:stCondLst>
                        <p:cond delay="indefinite"/>
                      </p:stCondLst>
                      <p:childTnLst>
                        <p:par>
                          <p:cTn id="458" fill="hold">
                            <p:stCondLst>
                              <p:cond delay="0"/>
                            </p:stCondLst>
                            <p:childTnLst>
                              <p:par>
                                <p:cTn id="45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61" dur="500" fill="hold"/>
                                        <p:tgtEl>
                                          <p:spTgt spid="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2" dur="500" fill="hold"/>
                                        <p:tgtEl>
                                          <p:spTgt spid="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TextShape 1"/>
          <p:cNvSpPr txBox="1"/>
          <p:nvPr/>
        </p:nvSpPr>
        <p:spPr>
          <a:xfrm>
            <a:off x="581040" y="702000"/>
            <a:ext cx="11029320" cy="10134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en-US" sz="2800" spc="-1" strike="noStrike" cap="all">
                <a:solidFill>
                  <a:srgbClr val="ffffff"/>
                </a:solidFill>
                <a:latin typeface="Gill Sans MT"/>
              </a:rPr>
              <a:t>Technical Jobs</a:t>
            </a:r>
            <a:endParaRPr b="0" lang="en-US" sz="2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38" name="CustomShape 2"/>
          <p:cNvSpPr/>
          <p:nvPr/>
        </p:nvSpPr>
        <p:spPr>
          <a:xfrm>
            <a:off x="822960" y="2192040"/>
            <a:ext cx="6891120" cy="1995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 startAt="3"/>
            </a:pPr>
            <a:r>
              <a:rPr b="0" lang="en-IN" sz="2500" spc="-1" strike="noStrike">
                <a:solidFill>
                  <a:srgbClr val="000000"/>
                </a:solidFill>
                <a:latin typeface="Gill Sans MT (Headings)"/>
              </a:rPr>
              <a:t>Android Developer</a:t>
            </a:r>
            <a:endParaRPr b="0" lang="en-IN" sz="25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Java Developer</a:t>
            </a:r>
            <a:endParaRPr b="0" lang="en-IN" sz="20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Kotlin Developer</a:t>
            </a:r>
            <a:endParaRPr b="0" lang="en-IN" sz="20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Flutter developer</a:t>
            </a:r>
            <a:endParaRPr b="0" lang="en-IN" sz="20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Game Developer</a:t>
            </a:r>
            <a:endParaRPr b="0" lang="en-IN" sz="20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IOTS Developer</a:t>
            </a:r>
            <a:endParaRPr b="0" lang="en-IN" sz="2000" spc="-1" strike="noStrike">
              <a:latin typeface="Arial"/>
            </a:endParaRPr>
          </a:p>
        </p:txBody>
      </p:sp>
      <p:sp>
        <p:nvSpPr>
          <p:cNvPr id="239" name="CustomShape 3"/>
          <p:cNvSpPr/>
          <p:nvPr/>
        </p:nvSpPr>
        <p:spPr>
          <a:xfrm>
            <a:off x="5046120" y="2207520"/>
            <a:ext cx="5153760" cy="1690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 startAt="4"/>
            </a:pPr>
            <a:r>
              <a:rPr b="0" lang="en-IN" sz="2500" spc="-1" strike="noStrike">
                <a:solidFill>
                  <a:srgbClr val="000000"/>
                </a:solidFill>
                <a:latin typeface="Gill Sans MT (Headings)"/>
              </a:rPr>
              <a:t>iOS Developer</a:t>
            </a:r>
            <a:endParaRPr b="0" lang="en-IN" sz="25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Swift Developer</a:t>
            </a:r>
            <a:endParaRPr b="0" lang="en-IN" sz="20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Objective C Developer</a:t>
            </a:r>
            <a:endParaRPr b="0" lang="en-IN" sz="20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Game Developer</a:t>
            </a:r>
            <a:endParaRPr b="0" lang="en-IN" sz="20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IOTS Developer</a:t>
            </a:r>
            <a:endParaRPr b="0" lang="en-IN" sz="2000" spc="-1" strike="noStrike">
              <a:latin typeface="Arial"/>
            </a:endParaRPr>
          </a:p>
        </p:txBody>
      </p:sp>
      <p:sp>
        <p:nvSpPr>
          <p:cNvPr id="240" name="CustomShape 4"/>
          <p:cNvSpPr/>
          <p:nvPr/>
        </p:nvSpPr>
        <p:spPr>
          <a:xfrm>
            <a:off x="259560" y="4668480"/>
            <a:ext cx="5153760" cy="1995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 startAt="5"/>
            </a:pPr>
            <a:r>
              <a:rPr b="0" lang="en-IN" sz="2500" spc="-1" strike="noStrike">
                <a:solidFill>
                  <a:srgbClr val="000000"/>
                </a:solidFill>
                <a:latin typeface="Gill Sans MT (Headings)"/>
              </a:rPr>
              <a:t>Hybrid Developer </a:t>
            </a:r>
            <a:endParaRPr b="0" lang="en-IN" sz="25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Phone Gap Developer</a:t>
            </a:r>
            <a:endParaRPr b="0" lang="en-IN" sz="20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React Native Developer</a:t>
            </a:r>
            <a:endParaRPr b="0" lang="en-IN" sz="20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3D Unity developer</a:t>
            </a:r>
            <a:endParaRPr b="0" lang="en-IN" sz="20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Xamarin developer</a:t>
            </a:r>
            <a:endParaRPr b="0" lang="en-IN" sz="20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Ionic developer</a:t>
            </a:r>
            <a:endParaRPr b="0" lang="en-IN" sz="2000" spc="-1" strike="noStrike">
              <a:latin typeface="Arial"/>
            </a:endParaRPr>
          </a:p>
        </p:txBody>
      </p:sp>
      <p:sp>
        <p:nvSpPr>
          <p:cNvPr id="241" name="CustomShape 5"/>
          <p:cNvSpPr/>
          <p:nvPr/>
        </p:nvSpPr>
        <p:spPr>
          <a:xfrm>
            <a:off x="5414040" y="4683960"/>
            <a:ext cx="4418280" cy="1386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 startAt="6"/>
            </a:pPr>
            <a:r>
              <a:rPr b="0" lang="en-IN" sz="2500" spc="-1" strike="noStrike">
                <a:solidFill>
                  <a:srgbClr val="000000"/>
                </a:solidFill>
                <a:latin typeface="Gill Sans MT (Headings)"/>
              </a:rPr>
              <a:t>.Net Developer</a:t>
            </a:r>
            <a:endParaRPr b="0" lang="en-IN" sz="25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WinForm Developer</a:t>
            </a:r>
            <a:endParaRPr b="0" lang="en-IN" sz="20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WPF Developer</a:t>
            </a:r>
            <a:endParaRPr b="0" lang="en-IN" sz="2000" spc="-1" strike="noStrike">
              <a:latin typeface="Arial"/>
            </a:endParaRPr>
          </a:p>
          <a:p>
            <a:pPr lvl="1" marL="8002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Web Developer</a:t>
            </a:r>
            <a:endParaRPr b="0" lang="en-IN" sz="2000" spc="-1" strike="noStrike">
              <a:latin typeface="Arial"/>
            </a:endParaRPr>
          </a:p>
        </p:txBody>
      </p:sp>
      <p:pic>
        <p:nvPicPr>
          <p:cNvPr id="242" name="Picture 2" descr=""/>
          <p:cNvPicPr/>
          <p:nvPr/>
        </p:nvPicPr>
        <p:blipFill>
          <a:blip r:embed="rId1"/>
          <a:stretch/>
        </p:blipFill>
        <p:spPr>
          <a:xfrm>
            <a:off x="7417800" y="3786480"/>
            <a:ext cx="5779080" cy="34671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63" dur="indefinite" restart="never" nodeType="tmRoot">
          <p:childTnLst>
            <p:seq>
              <p:cTn id="464" dur="indefinite" nodeType="mainSeq">
                <p:childTnLst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69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70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1" fill="hold">
                      <p:stCondLst>
                        <p:cond delay="indefinite"/>
                      </p:stCondLst>
                      <p:childTnLst>
                        <p:par>
                          <p:cTn id="472" fill="hold">
                            <p:stCondLst>
                              <p:cond delay="0"/>
                            </p:stCondLst>
                            <p:childTnLst>
                              <p:par>
                                <p:cTn id="47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75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76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7" fill="hold">
                      <p:stCondLst>
                        <p:cond delay="indefinite"/>
                      </p:stCondLst>
                      <p:childTnLst>
                        <p:par>
                          <p:cTn id="478" fill="hold">
                            <p:stCondLst>
                              <p:cond delay="0"/>
                            </p:stCondLst>
                            <p:childTnLst>
                              <p:par>
                                <p:cTn id="47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81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2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3" fill="hold">
                      <p:stCondLst>
                        <p:cond delay="indefinite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87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8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extShape 1"/>
          <p:cNvSpPr txBox="1"/>
          <p:nvPr/>
        </p:nvSpPr>
        <p:spPr>
          <a:xfrm>
            <a:off x="581040" y="702000"/>
            <a:ext cx="11029320" cy="10134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en-US" sz="2800" spc="-1" strike="noStrike" cap="all">
                <a:solidFill>
                  <a:srgbClr val="ffffff"/>
                </a:solidFill>
                <a:latin typeface="Gill Sans MT"/>
              </a:rPr>
              <a:t>Technical Jobs</a:t>
            </a:r>
            <a:endParaRPr b="0" lang="en-US" sz="2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44" name="CustomShape 2"/>
          <p:cNvSpPr/>
          <p:nvPr/>
        </p:nvSpPr>
        <p:spPr>
          <a:xfrm>
            <a:off x="257400" y="2076120"/>
            <a:ext cx="10071000" cy="4433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 startAt="7"/>
            </a:pPr>
            <a:r>
              <a:rPr b="0" lang="en-IN" sz="2500" spc="-1" strike="noStrike">
                <a:solidFill>
                  <a:srgbClr val="000000"/>
                </a:solidFill>
                <a:latin typeface="Gill Sans MT (Headings)"/>
              </a:rPr>
              <a:t>Database Administration </a:t>
            </a:r>
            <a:endParaRPr b="0" lang="en-IN" sz="25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MSSQL, MySQL, Oracle, MongoDB, PostgreSQL, MariaDB, Amazon Aurora</a:t>
            </a:r>
            <a:endParaRPr b="0" lang="en-IN" sz="20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 startAt="7"/>
            </a:pPr>
            <a:r>
              <a:rPr b="0" lang="en-IN" sz="2500" spc="-1" strike="noStrike">
                <a:solidFill>
                  <a:srgbClr val="000000"/>
                </a:solidFill>
                <a:latin typeface="Gill Sans MT (Headings)"/>
              </a:rPr>
              <a:t>Mean Stack Developer</a:t>
            </a:r>
            <a:endParaRPr b="0" lang="en-IN" sz="25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 startAt="7"/>
            </a:pPr>
            <a:r>
              <a:rPr b="0" lang="en-IN" sz="2500" spc="-1" strike="noStrike">
                <a:solidFill>
                  <a:srgbClr val="000000"/>
                </a:solidFill>
                <a:latin typeface="Gill Sans MT (Headings)"/>
              </a:rPr>
              <a:t>Full Stack Developer</a:t>
            </a:r>
            <a:endParaRPr b="0" lang="en-IN" sz="25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 startAt="7"/>
            </a:pPr>
            <a:r>
              <a:rPr b="0" lang="en-IN" sz="2500" spc="-1" strike="noStrike">
                <a:solidFill>
                  <a:srgbClr val="000000"/>
                </a:solidFill>
                <a:latin typeface="Gill Sans MT (Headings)"/>
              </a:rPr>
              <a:t>DevOps</a:t>
            </a:r>
            <a:endParaRPr b="0" lang="en-IN" sz="25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 startAt="7"/>
            </a:pPr>
            <a:r>
              <a:rPr b="0" lang="en-IN" sz="2500" spc="-1" strike="noStrike">
                <a:solidFill>
                  <a:srgbClr val="000000"/>
                </a:solidFill>
                <a:latin typeface="Gill Sans MT (Headings)"/>
              </a:rPr>
              <a:t>Other Technical Position</a:t>
            </a:r>
            <a:endParaRPr b="0" lang="en-IN" sz="25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Network Admin, </a:t>
            </a:r>
            <a:endParaRPr b="0" lang="en-IN" sz="20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Server Admin</a:t>
            </a:r>
            <a:endParaRPr b="0" lang="en-IN" sz="20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Project Analysis</a:t>
            </a:r>
            <a:endParaRPr b="0" lang="en-IN" sz="20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Project Co-ordinator</a:t>
            </a:r>
            <a:endParaRPr b="0" lang="en-IN" sz="20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Project Architecture</a:t>
            </a:r>
            <a:endParaRPr b="0" lang="en-IN" sz="2000" spc="-1" strike="noStrike">
              <a:latin typeface="Arial"/>
            </a:endParaRPr>
          </a:p>
          <a:p>
            <a:pPr lvl="2" marL="12574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2000" spc="-1" strike="noStrike">
                <a:solidFill>
                  <a:srgbClr val="000000"/>
                </a:solidFill>
                <a:latin typeface="Gill Sans MT (Headings)"/>
              </a:rPr>
              <a:t>UI/UX Developer</a:t>
            </a:r>
            <a:endParaRPr b="0" lang="en-IN" sz="2000" spc="-1" strike="noStrike">
              <a:latin typeface="Arial"/>
            </a:endParaRPr>
          </a:p>
        </p:txBody>
      </p:sp>
      <p:pic>
        <p:nvPicPr>
          <p:cNvPr id="245" name="Picture 2" descr=""/>
          <p:cNvPicPr/>
          <p:nvPr/>
        </p:nvPicPr>
        <p:blipFill>
          <a:blip r:embed="rId1"/>
          <a:stretch/>
        </p:blipFill>
        <p:spPr>
          <a:xfrm>
            <a:off x="7083360" y="3229200"/>
            <a:ext cx="4578480" cy="34779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89" dur="indefinite" restart="never" nodeType="tmRoot">
          <p:childTnLst>
            <p:seq>
              <p:cTn id="490" dur="indefinite" nodeType="mainSeq">
                <p:childTnLst>
                  <p:par>
                    <p:cTn id="491" fill="hold">
                      <p:stCondLst>
                        <p:cond delay="indefinite"/>
                      </p:stCondLst>
                      <p:childTnLst>
                        <p:par>
                          <p:cTn id="492" fill="hold">
                            <p:stCondLst>
                              <p:cond delay="0"/>
                            </p:stCondLst>
                            <p:childTnLst>
                              <p:par>
                                <p:cTn id="49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95" dur="500" fill="hold"/>
                                        <p:tgtEl>
                                          <p:spTgt spid="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96" dur="500" fill="hold"/>
                                        <p:tgtEl>
                                          <p:spTgt spid="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7" nodeType="with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99" dur="500" fill="hold"/>
                                        <p:tgtEl>
                                          <p:spTgt spid="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0" dur="500" fill="hold"/>
                                        <p:tgtEl>
                                          <p:spTgt spid="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1" fill="hold">
                      <p:stCondLst>
                        <p:cond delay="indefinite"/>
                      </p:stCondLst>
                      <p:childTnLst>
                        <p:par>
                          <p:cTn id="502" fill="hold">
                            <p:stCondLst>
                              <p:cond delay="0"/>
                            </p:stCondLst>
                            <p:childTnLst>
                              <p:par>
                                <p:cTn id="50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05" dur="500" fill="hold"/>
                                        <p:tgtEl>
                                          <p:spTgt spid="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6" dur="500" fill="hold"/>
                                        <p:tgtEl>
                                          <p:spTgt spid="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11" dur="500" fill="hold"/>
                                        <p:tgtEl>
                                          <p:spTgt spid="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12" dur="500" fill="hold"/>
                                        <p:tgtEl>
                                          <p:spTgt spid="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3" fill="hold">
                      <p:stCondLst>
                        <p:cond delay="indefinite"/>
                      </p:stCondLst>
                      <p:childTnLst>
                        <p:par>
                          <p:cTn id="514" fill="hold">
                            <p:stCondLst>
                              <p:cond delay="0"/>
                            </p:stCondLst>
                            <p:childTnLst>
                              <p:par>
                                <p:cTn id="51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17" dur="500" fill="hold"/>
                                        <p:tgtEl>
                                          <p:spTgt spid="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18" dur="500" fill="hold"/>
                                        <p:tgtEl>
                                          <p:spTgt spid="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9" fill="hold">
                      <p:stCondLst>
                        <p:cond delay="indefinite"/>
                      </p:stCondLst>
                      <p:childTnLst>
                        <p:par>
                          <p:cTn id="520" fill="hold">
                            <p:stCondLst>
                              <p:cond delay="0"/>
                            </p:stCondLst>
                            <p:childTnLst>
                              <p:par>
                                <p:cTn id="52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23" dur="500" fill="hold"/>
                                        <p:tgtEl>
                                          <p:spTgt spid="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4" dur="500" fill="hold"/>
                                        <p:tgtEl>
                                          <p:spTgt spid="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5" nodeType="with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27" dur="500" fill="hold"/>
                                        <p:tgtEl>
                                          <p:spTgt spid="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8" dur="500" fill="hold"/>
                                        <p:tgtEl>
                                          <p:spTgt spid="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9" nodeType="with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31" dur="500" fill="hold"/>
                                        <p:tgtEl>
                                          <p:spTgt spid="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32" dur="500" fill="hold"/>
                                        <p:tgtEl>
                                          <p:spTgt spid="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3" nodeType="with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35" dur="500" fill="hold"/>
                                        <p:tgtEl>
                                          <p:spTgt spid="2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36" dur="500" fill="hold"/>
                                        <p:tgtEl>
                                          <p:spTgt spid="2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7" nodeType="with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39" dur="500" fill="hold"/>
                                        <p:tgtEl>
                                          <p:spTgt spid="2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40" dur="500" fill="hold"/>
                                        <p:tgtEl>
                                          <p:spTgt spid="2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1" nodeType="with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43" dur="500" fill="hold"/>
                                        <p:tgtEl>
                                          <p:spTgt spid="2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44" dur="500" fill="hold"/>
                                        <p:tgtEl>
                                          <p:spTgt spid="2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5" nodeType="with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47" dur="500" fill="hold"/>
                                        <p:tgtEl>
                                          <p:spTgt spid="24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48" dur="500" fill="hold"/>
                                        <p:tgtEl>
                                          <p:spTgt spid="24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extShape 1"/>
          <p:cNvSpPr txBox="1"/>
          <p:nvPr/>
        </p:nvSpPr>
        <p:spPr>
          <a:xfrm>
            <a:off x="581040" y="702000"/>
            <a:ext cx="11029320" cy="10134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en-US" sz="2800" spc="-1" strike="noStrike" cap="all">
                <a:solidFill>
                  <a:srgbClr val="ffffff"/>
                </a:solidFill>
                <a:latin typeface="Gill Sans MT"/>
              </a:rPr>
              <a:t>Non-Technical Jobs</a:t>
            </a:r>
            <a:endParaRPr b="0" lang="en-US" sz="2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47" name="CustomShape 2"/>
          <p:cNvSpPr/>
          <p:nvPr/>
        </p:nvSpPr>
        <p:spPr>
          <a:xfrm>
            <a:off x="334800" y="1882800"/>
            <a:ext cx="10818000" cy="5211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HR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QA &amp; Tester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BDE / BDA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Sales Executive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Support Executive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Graphic Design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Tele caller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SEO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Lead Generator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Digital Marketing Executive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Content Writer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Backlink Building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PPC campaign manager</a:t>
            </a:r>
            <a:endParaRPr b="0" lang="en-IN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2400" spc="-1" strike="noStrike">
              <a:latin typeface="Arial"/>
            </a:endParaRPr>
          </a:p>
        </p:txBody>
      </p:sp>
    </p:spTree>
  </p:cSld>
  <p:timing>
    <p:tnLst>
      <p:par>
        <p:cTn id="549" dur="indefinite" restart="never" nodeType="tmRoot">
          <p:childTnLst>
            <p:seq>
              <p:cTn id="550" dur="indefinite" nodeType="mainSeq">
                <p:childTnLst>
                  <p:par>
                    <p:cTn id="551" fill="hold">
                      <p:stCondLst>
                        <p:cond delay="indefinite"/>
                      </p:stCondLst>
                      <p:childTnLst>
                        <p:par>
                          <p:cTn id="552" fill="hold">
                            <p:stCondLst>
                              <p:cond delay="0"/>
                            </p:stCondLst>
                            <p:childTnLst>
                              <p:par>
                                <p:cTn id="55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55" dur="500" fill="hold"/>
                                        <p:tgtEl>
                                          <p:spTgt spid="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56" dur="500" fill="hold"/>
                                        <p:tgtEl>
                                          <p:spTgt spid="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7" fill="hold">
                      <p:stCondLst>
                        <p:cond delay="indefinite"/>
                      </p:stCondLst>
                      <p:childTnLst>
                        <p:par>
                          <p:cTn id="558" fill="hold">
                            <p:stCondLst>
                              <p:cond delay="0"/>
                            </p:stCondLst>
                            <p:childTnLst>
                              <p:par>
                                <p:cTn id="55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61" dur="500" fill="hold"/>
                                        <p:tgtEl>
                                          <p:spTgt spid="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62" dur="500" fill="hold"/>
                                        <p:tgtEl>
                                          <p:spTgt spid="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67" dur="500" fill="hold"/>
                                        <p:tgtEl>
                                          <p:spTgt spid="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68" dur="500" fill="hold"/>
                                        <p:tgtEl>
                                          <p:spTgt spid="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9" fill="hold">
                      <p:stCondLst>
                        <p:cond delay="indefinite"/>
                      </p:stCondLst>
                      <p:childTnLst>
                        <p:par>
                          <p:cTn id="570" fill="hold">
                            <p:stCondLst>
                              <p:cond delay="0"/>
                            </p:stCondLst>
                            <p:childTnLst>
                              <p:par>
                                <p:cTn id="57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73" dur="500" fill="hold"/>
                                        <p:tgtEl>
                                          <p:spTgt spid="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74" dur="500" fill="hold"/>
                                        <p:tgtEl>
                                          <p:spTgt spid="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5" fill="hold">
                      <p:stCondLst>
                        <p:cond delay="indefinite"/>
                      </p:stCondLst>
                      <p:childTnLst>
                        <p:par>
                          <p:cTn id="576" fill="hold">
                            <p:stCondLst>
                              <p:cond delay="0"/>
                            </p:stCondLst>
                            <p:childTnLst>
                              <p:par>
                                <p:cTn id="57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79" dur="500" fill="hold"/>
                                        <p:tgtEl>
                                          <p:spTgt spid="2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0" dur="500" fill="hold"/>
                                        <p:tgtEl>
                                          <p:spTgt spid="2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1" fill="hold">
                      <p:stCondLst>
                        <p:cond delay="indefinite"/>
                      </p:stCondLst>
                      <p:childTnLst>
                        <p:par>
                          <p:cTn id="582" fill="hold">
                            <p:stCondLst>
                              <p:cond delay="0"/>
                            </p:stCondLst>
                            <p:childTnLst>
                              <p:par>
                                <p:cTn id="58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85" dur="500" fill="hold"/>
                                        <p:tgtEl>
                                          <p:spTgt spid="2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6" dur="500" fill="hold"/>
                                        <p:tgtEl>
                                          <p:spTgt spid="2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7" fill="hold">
                      <p:stCondLst>
                        <p:cond delay="indefinite"/>
                      </p:stCondLst>
                      <p:childTnLst>
                        <p:par>
                          <p:cTn id="588" fill="hold">
                            <p:stCondLst>
                              <p:cond delay="0"/>
                            </p:stCondLst>
                            <p:childTnLst>
                              <p:par>
                                <p:cTn id="58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91" dur="500" fill="hold"/>
                                        <p:tgtEl>
                                          <p:spTgt spid="2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2" dur="500" fill="hold"/>
                                        <p:tgtEl>
                                          <p:spTgt spid="2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3" fill="hold">
                      <p:stCondLst>
                        <p:cond delay="indefinite"/>
                      </p:stCondLst>
                      <p:childTnLst>
                        <p:par>
                          <p:cTn id="594" fill="hold">
                            <p:stCondLst>
                              <p:cond delay="0"/>
                            </p:stCondLst>
                            <p:childTnLst>
                              <p:par>
                                <p:cTn id="59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97" dur="500" fill="hold"/>
                                        <p:tgtEl>
                                          <p:spTgt spid="2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8" dur="500" fill="hold"/>
                                        <p:tgtEl>
                                          <p:spTgt spid="2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9" fill="hold">
                      <p:stCondLst>
                        <p:cond delay="indefinite"/>
                      </p:stCondLst>
                      <p:childTnLst>
                        <p:par>
                          <p:cTn id="600" fill="hold">
                            <p:stCondLst>
                              <p:cond delay="0"/>
                            </p:stCondLst>
                            <p:childTnLst>
                              <p:par>
                                <p:cTn id="60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03" dur="500" fill="hold"/>
                                        <p:tgtEl>
                                          <p:spTgt spid="2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4" dur="500" fill="hold"/>
                                        <p:tgtEl>
                                          <p:spTgt spid="2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09" dur="500" fill="hold"/>
                                        <p:tgtEl>
                                          <p:spTgt spid="2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10" dur="500" fill="hold"/>
                                        <p:tgtEl>
                                          <p:spTgt spid="2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1" fill="hold">
                      <p:stCondLst>
                        <p:cond delay="indefinite"/>
                      </p:stCondLst>
                      <p:childTnLst>
                        <p:par>
                          <p:cTn id="612" fill="hold">
                            <p:stCondLst>
                              <p:cond delay="0"/>
                            </p:stCondLst>
                            <p:childTnLst>
                              <p:par>
                                <p:cTn id="61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15" dur="500" fill="hold"/>
                                        <p:tgtEl>
                                          <p:spTgt spid="2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16" dur="500" fill="hold"/>
                                        <p:tgtEl>
                                          <p:spTgt spid="2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7" fill="hold">
                      <p:stCondLst>
                        <p:cond delay="indefinite"/>
                      </p:stCondLst>
                      <p:childTnLst>
                        <p:par>
                          <p:cTn id="618" fill="hold">
                            <p:stCondLst>
                              <p:cond delay="0"/>
                            </p:stCondLst>
                            <p:childTnLst>
                              <p:par>
                                <p:cTn id="61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21" dur="500" fill="hold"/>
                                        <p:tgtEl>
                                          <p:spTgt spid="2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22" dur="500" fill="hold"/>
                                        <p:tgtEl>
                                          <p:spTgt spid="2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3" fill="hold">
                      <p:stCondLst>
                        <p:cond delay="indefinite"/>
                      </p:stCondLst>
                      <p:childTnLst>
                        <p:par>
                          <p:cTn id="624" fill="hold">
                            <p:stCondLst>
                              <p:cond delay="0"/>
                            </p:stCondLst>
                            <p:childTnLst>
                              <p:par>
                                <p:cTn id="62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27" dur="500" fill="hold"/>
                                        <p:tgtEl>
                                          <p:spTgt spid="2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28" dur="500" fill="hold"/>
                                        <p:tgtEl>
                                          <p:spTgt spid="2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extShape 1"/>
          <p:cNvSpPr txBox="1"/>
          <p:nvPr/>
        </p:nvSpPr>
        <p:spPr>
          <a:xfrm>
            <a:off x="581040" y="702000"/>
            <a:ext cx="11029320" cy="10134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en-US" sz="2800" spc="-1" strike="noStrike" cap="all">
                <a:solidFill>
                  <a:srgbClr val="ffffff"/>
                </a:solidFill>
                <a:latin typeface="Gill Sans MT"/>
              </a:rPr>
              <a:t>Other Position </a:t>
            </a:r>
            <a:endParaRPr b="0" lang="en-US" sz="2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49" name="CustomShape 2"/>
          <p:cNvSpPr/>
          <p:nvPr/>
        </p:nvSpPr>
        <p:spPr>
          <a:xfrm>
            <a:off x="373320" y="2784600"/>
            <a:ext cx="10818000" cy="3016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Chip developer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Device driver developer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Embedded System development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Raspberry pie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Raspberry zero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Ardino</a:t>
            </a:r>
            <a:endParaRPr b="0" lang="en-IN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2400" spc="-1" strike="noStrike">
              <a:latin typeface="Arial"/>
            </a:endParaRPr>
          </a:p>
        </p:txBody>
      </p:sp>
      <p:pic>
        <p:nvPicPr>
          <p:cNvPr id="250" name="Picture 2" descr=""/>
          <p:cNvPicPr/>
          <p:nvPr/>
        </p:nvPicPr>
        <p:blipFill>
          <a:blip r:embed="rId1"/>
          <a:stretch/>
        </p:blipFill>
        <p:spPr>
          <a:xfrm>
            <a:off x="7914960" y="2764440"/>
            <a:ext cx="3695400" cy="30668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29" dur="indefinite" restart="never" nodeType="tmRoot">
          <p:childTnLst>
            <p:seq>
              <p:cTn id="630" dur="indefinite" nodeType="mainSeq">
                <p:childTnLst>
                  <p:par>
                    <p:cTn id="631" fill="hold">
                      <p:stCondLst>
                        <p:cond delay="indefinite"/>
                      </p:stCondLst>
                      <p:childTnLst>
                        <p:par>
                          <p:cTn id="632" fill="hold">
                            <p:stCondLst>
                              <p:cond delay="0"/>
                            </p:stCondLst>
                            <p:childTnLst>
                              <p:par>
                                <p:cTn id="63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35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36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52" name="Content Placeholder 4" descr=""/>
          <p:cNvPicPr/>
          <p:nvPr/>
        </p:nvPicPr>
        <p:blipFill>
          <a:blip r:embed="rId1"/>
          <a:srcRect l="0" t="10681" r="9090" b="12712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  <p:grpSp>
        <p:nvGrpSpPr>
          <p:cNvPr id="253" name="Group 2"/>
          <p:cNvGrpSpPr/>
          <p:nvPr/>
        </p:nvGrpSpPr>
        <p:grpSpPr>
          <a:xfrm>
            <a:off x="438120" y="457200"/>
            <a:ext cx="7506720" cy="5934960"/>
            <a:chOff x="438120" y="457200"/>
            <a:chExt cx="7506720" cy="5934960"/>
          </a:xfrm>
        </p:grpSpPr>
        <p:sp>
          <p:nvSpPr>
            <p:cNvPr id="254" name="CustomShape 3"/>
            <p:cNvSpPr/>
            <p:nvPr/>
          </p:nvSpPr>
          <p:spPr>
            <a:xfrm>
              <a:off x="438120" y="618120"/>
              <a:ext cx="7503480" cy="5774040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480">
              <a:noFill/>
            </a:ln>
            <a:effectLst>
              <a:outerShdw blurRad="38100" dir="5400000" dist="25400" rotWithShape="0">
                <a:srgbClr val="000000">
                  <a:alpha val="5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255" name="CustomShape 4"/>
            <p:cNvSpPr/>
            <p:nvPr/>
          </p:nvSpPr>
          <p:spPr>
            <a:xfrm>
              <a:off x="438120" y="457200"/>
              <a:ext cx="3702960" cy="946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8100" dir="5400000" dist="25400" rotWithShape="0">
                <a:srgbClr val="000000">
                  <a:alpha val="5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256" name="CustomShape 5"/>
            <p:cNvSpPr/>
            <p:nvPr/>
          </p:nvSpPr>
          <p:spPr>
            <a:xfrm>
              <a:off x="4241880" y="457200"/>
              <a:ext cx="3702960" cy="91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38100" dir="5400000" dist="25400" rotWithShape="0">
                <a:srgbClr val="000000">
                  <a:alpha val="5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</p:grpSp>
      <p:sp>
        <p:nvSpPr>
          <p:cNvPr id="257" name="TextShape 6"/>
          <p:cNvSpPr txBox="1"/>
          <p:nvPr/>
        </p:nvSpPr>
        <p:spPr>
          <a:xfrm>
            <a:off x="438120" y="2868120"/>
            <a:ext cx="7213320" cy="11214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2800" spc="-1" strike="noStrike" cap="all">
                <a:solidFill>
                  <a:srgbClr val="ffffff"/>
                </a:solidFill>
                <a:latin typeface="Gill Sans MT"/>
              </a:rPr>
              <a:t>Do and Don't</a:t>
            </a:r>
            <a:endParaRPr b="0" lang="en-US" sz="28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  <p:timing>
    <p:tnLst>
      <p:par>
        <p:cTn id="637" dur="indefinite" restart="never" nodeType="tmRoot">
          <p:childTnLst>
            <p:seq>
              <p:cTn id="63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extShape 1"/>
          <p:cNvSpPr txBox="1"/>
          <p:nvPr/>
        </p:nvSpPr>
        <p:spPr>
          <a:xfrm>
            <a:off x="581040" y="729720"/>
            <a:ext cx="11029320" cy="987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>
              <a:lnSpc>
                <a:spcPct val="100000"/>
              </a:lnSpc>
            </a:pPr>
            <a:r>
              <a:rPr b="1" i="1" lang="en-US" sz="2800" spc="-1" strike="noStrike" cap="all">
                <a:solidFill>
                  <a:srgbClr val="ffffff"/>
                </a:solidFill>
                <a:latin typeface="Gill Sans MT"/>
              </a:rPr>
              <a:t>Do</a:t>
            </a:r>
            <a:r>
              <a:rPr b="0" lang="en-US" sz="2800" spc="-1" strike="noStrike" cap="all">
                <a:solidFill>
                  <a:srgbClr val="ffffff"/>
                </a:solidFill>
                <a:latin typeface="Gill Sans MT"/>
              </a:rPr>
              <a:t> on jobs</a:t>
            </a:r>
            <a:endParaRPr b="0" lang="en-US" sz="2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59" name="CustomShape 2"/>
          <p:cNvSpPr/>
          <p:nvPr/>
        </p:nvSpPr>
        <p:spPr>
          <a:xfrm>
            <a:off x="193320" y="1960200"/>
            <a:ext cx="10818000" cy="429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Training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At lease do 2 year job into 1 company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Focus on skill not a </a:t>
            </a:r>
            <a:r>
              <a:rPr b="0" i="1" lang="en-IN" sz="2400" spc="-1" strike="noStrike">
                <a:solidFill>
                  <a:srgbClr val="000000"/>
                </a:solidFill>
                <a:latin typeface="Gill Sans MT (Headings)"/>
              </a:rPr>
              <a:t>financial</a:t>
            </a: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 goal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Self learning</a:t>
            </a:r>
            <a:endParaRPr b="0" lang="en-IN" sz="2400" spc="-1" strike="noStrike">
              <a:latin typeface="Arial"/>
            </a:endParaRPr>
          </a:p>
          <a:p>
            <a:pPr lvl="2" marL="13716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1800" spc="-1" strike="noStrike">
                <a:solidFill>
                  <a:srgbClr val="000000"/>
                </a:solidFill>
                <a:latin typeface="Gill Sans MT (Headings)"/>
              </a:rPr>
              <a:t>(Do study at least 2 year in starting career)</a:t>
            </a:r>
            <a:endParaRPr b="0" lang="en-IN" sz="18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Choose Proper company </a:t>
            </a:r>
            <a:endParaRPr b="0" lang="en-IN" sz="2400" spc="-1" strike="noStrike">
              <a:latin typeface="Arial"/>
            </a:endParaRPr>
          </a:p>
          <a:p>
            <a:pPr lvl="2" marL="13716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i="1" lang="en-IN" sz="1800" spc="-1" strike="noStrike">
                <a:solidFill>
                  <a:srgbClr val="000000"/>
                </a:solidFill>
                <a:latin typeface="Gill Sans MT (Headings)"/>
              </a:rPr>
              <a:t>(Location, Goal, Technologies)</a:t>
            </a:r>
            <a:endParaRPr b="0" lang="en-IN" sz="18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Define Goal at least 10 years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Give importance to work &amp; Smart work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Take more responsibility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Away from Corporate Politics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Create ability to do work other developer works</a:t>
            </a:r>
            <a:endParaRPr b="0" lang="en-IN" sz="2400" spc="-1" strike="noStrike">
              <a:latin typeface="Arial"/>
            </a:endParaRPr>
          </a:p>
        </p:txBody>
      </p:sp>
      <p:pic>
        <p:nvPicPr>
          <p:cNvPr id="260" name="Picture 2" descr=""/>
          <p:cNvPicPr/>
          <p:nvPr/>
        </p:nvPicPr>
        <p:blipFill>
          <a:blip r:embed="rId1"/>
          <a:srcRect l="37840" t="0" r="10417" b="0"/>
          <a:stretch/>
        </p:blipFill>
        <p:spPr>
          <a:xfrm>
            <a:off x="7856280" y="1849320"/>
            <a:ext cx="3889080" cy="5008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39" dur="indefinite" restart="never" nodeType="tmRoot">
          <p:childTnLst>
            <p:seq>
              <p:cTn id="640" dur="indefinite" nodeType="mainSeq">
                <p:childTnLst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45" dur="500" fill="hold"/>
                                        <p:tgtEl>
                                          <p:spTgt spid="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46" dur="500" fill="hold"/>
                                        <p:tgtEl>
                                          <p:spTgt spid="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7" fill="hold">
                      <p:stCondLst>
                        <p:cond delay="indefinite"/>
                      </p:stCondLst>
                      <p:childTnLst>
                        <p:par>
                          <p:cTn id="648" fill="hold">
                            <p:stCondLst>
                              <p:cond delay="0"/>
                            </p:stCondLst>
                            <p:childTnLst>
                              <p:par>
                                <p:cTn id="64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51" dur="500" fill="hold"/>
                                        <p:tgtEl>
                                          <p:spTgt spid="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52" dur="500" fill="hold"/>
                                        <p:tgtEl>
                                          <p:spTgt spid="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3" fill="hold">
                      <p:stCondLst>
                        <p:cond delay="indefinite"/>
                      </p:stCondLst>
                      <p:childTnLst>
                        <p:par>
                          <p:cTn id="654" fill="hold">
                            <p:stCondLst>
                              <p:cond delay="0"/>
                            </p:stCondLst>
                            <p:childTnLst>
                              <p:par>
                                <p:cTn id="65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57" dur="500" fill="hold"/>
                                        <p:tgtEl>
                                          <p:spTgt spid="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58" dur="500" fill="hold"/>
                                        <p:tgtEl>
                                          <p:spTgt spid="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9" fill="hold">
                      <p:stCondLst>
                        <p:cond delay="indefinite"/>
                      </p:stCondLst>
                      <p:childTnLst>
                        <p:par>
                          <p:cTn id="660" fill="hold">
                            <p:stCondLst>
                              <p:cond delay="0"/>
                            </p:stCondLst>
                            <p:childTnLst>
                              <p:par>
                                <p:cTn id="66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63" dur="500" fill="hold"/>
                                        <p:tgtEl>
                                          <p:spTgt spid="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64" dur="500" fill="hold"/>
                                        <p:tgtEl>
                                          <p:spTgt spid="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5" nodeType="with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67" dur="500" fill="hold"/>
                                        <p:tgtEl>
                                          <p:spTgt spid="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68" dur="500" fill="hold"/>
                                        <p:tgtEl>
                                          <p:spTgt spid="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9" fill="hold">
                      <p:stCondLst>
                        <p:cond delay="indefinite"/>
                      </p:stCondLst>
                      <p:childTnLst>
                        <p:par>
                          <p:cTn id="670" fill="hold">
                            <p:stCondLst>
                              <p:cond delay="0"/>
                            </p:stCondLst>
                            <p:childTnLst>
                              <p:par>
                                <p:cTn id="67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73" dur="500" fill="hold"/>
                                        <p:tgtEl>
                                          <p:spTgt spid="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74" dur="500" fill="hold"/>
                                        <p:tgtEl>
                                          <p:spTgt spid="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5" nodeType="with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77" dur="500" fill="hold"/>
                                        <p:tgtEl>
                                          <p:spTgt spid="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78" dur="500" fill="hold"/>
                                        <p:tgtEl>
                                          <p:spTgt spid="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9" fill="hold">
                      <p:stCondLst>
                        <p:cond delay="indefinite"/>
                      </p:stCondLst>
                      <p:childTnLst>
                        <p:par>
                          <p:cTn id="680" fill="hold">
                            <p:stCondLst>
                              <p:cond delay="0"/>
                            </p:stCondLst>
                            <p:childTnLst>
                              <p:par>
                                <p:cTn id="68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83" dur="500" fill="hold"/>
                                        <p:tgtEl>
                                          <p:spTgt spid="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84" dur="500" fill="hold"/>
                                        <p:tgtEl>
                                          <p:spTgt spid="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5" fill="hold">
                      <p:stCondLst>
                        <p:cond delay="indefinite"/>
                      </p:stCondLst>
                      <p:childTnLst>
                        <p:par>
                          <p:cTn id="686" fill="hold">
                            <p:stCondLst>
                              <p:cond delay="0"/>
                            </p:stCondLst>
                            <p:childTnLst>
                              <p:par>
                                <p:cTn id="68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89" dur="500" fill="hold"/>
                                        <p:tgtEl>
                                          <p:spTgt spid="2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90" dur="500" fill="hold"/>
                                        <p:tgtEl>
                                          <p:spTgt spid="2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1" fill="hold">
                      <p:stCondLst>
                        <p:cond delay="indefinite"/>
                      </p:stCondLst>
                      <p:childTnLst>
                        <p:par>
                          <p:cTn id="692" fill="hold">
                            <p:stCondLst>
                              <p:cond delay="0"/>
                            </p:stCondLst>
                            <p:childTnLst>
                              <p:par>
                                <p:cTn id="69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95" dur="500" fill="hold"/>
                                        <p:tgtEl>
                                          <p:spTgt spid="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96" dur="500" fill="hold"/>
                                        <p:tgtEl>
                                          <p:spTgt spid="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01" dur="500" fill="hold"/>
                                        <p:tgtEl>
                                          <p:spTgt spid="2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02" dur="500" fill="hold"/>
                                        <p:tgtEl>
                                          <p:spTgt spid="2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3" fill="hold">
                      <p:stCondLst>
                        <p:cond delay="indefinite"/>
                      </p:stCondLst>
                      <p:childTnLst>
                        <p:par>
                          <p:cTn id="704" fill="hold">
                            <p:stCondLst>
                              <p:cond delay="0"/>
                            </p:stCondLst>
                            <p:childTnLst>
                              <p:par>
                                <p:cTn id="70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07" dur="500" fill="hold"/>
                                        <p:tgtEl>
                                          <p:spTgt spid="2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08" dur="500" fill="hold"/>
                                        <p:tgtEl>
                                          <p:spTgt spid="2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extShape 1"/>
          <p:cNvSpPr txBox="1"/>
          <p:nvPr/>
        </p:nvSpPr>
        <p:spPr>
          <a:xfrm>
            <a:off x="581040" y="729720"/>
            <a:ext cx="11029320" cy="987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>
              <a:lnSpc>
                <a:spcPct val="100000"/>
              </a:lnSpc>
            </a:pPr>
            <a:r>
              <a:rPr b="1" i="1" lang="en-US" sz="2800" spc="-1" strike="noStrike" cap="all">
                <a:solidFill>
                  <a:srgbClr val="ffffff"/>
                </a:solidFill>
                <a:latin typeface="Gill Sans MT"/>
              </a:rPr>
              <a:t>Don’t</a:t>
            </a:r>
            <a:r>
              <a:rPr b="0" i="1" lang="en-US" sz="2800" spc="-1" strike="noStrike" cap="all">
                <a:solidFill>
                  <a:srgbClr val="ffffff"/>
                </a:solidFill>
                <a:latin typeface="Gill Sans MT"/>
              </a:rPr>
              <a:t> </a:t>
            </a:r>
            <a:r>
              <a:rPr b="0" lang="en-US" sz="2800" spc="-1" strike="noStrike" cap="all">
                <a:solidFill>
                  <a:srgbClr val="ffffff"/>
                </a:solidFill>
                <a:latin typeface="Gill Sans MT"/>
              </a:rPr>
              <a:t>do on jobs</a:t>
            </a:r>
            <a:endParaRPr b="0" lang="en-US" sz="2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62" name="CustomShape 2"/>
          <p:cNvSpPr/>
          <p:nvPr/>
        </p:nvSpPr>
        <p:spPr>
          <a:xfrm>
            <a:off x="193320" y="1960200"/>
            <a:ext cx="10818000" cy="3747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Never choose batch developer job company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Don't do startup after study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Don't a dependent developer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Don't use social media into company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Focus on your work only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Don't dependent on technologies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Don't wait for Opportunity, but create Opportunity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Don't mix personal &amp; professional life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Don't Master immediately bachelor degree</a:t>
            </a:r>
            <a:endParaRPr b="0" lang="en-IN" sz="2400" spc="-1" strike="noStrike">
              <a:latin typeface="Arial"/>
            </a:endParaRPr>
          </a:p>
          <a:p>
            <a:pPr lvl="1" marL="914400" indent="-456840">
              <a:lnSpc>
                <a:spcPct val="100000"/>
              </a:lnSpc>
              <a:buClr>
                <a:srgbClr val="000000"/>
              </a:buClr>
              <a:buFont typeface="Gill Sans MT"/>
              <a:buAutoNum type="arabicPeriod"/>
            </a:pPr>
            <a:r>
              <a:rPr b="0" lang="en-IN" sz="2400" spc="-1" strike="noStrike">
                <a:solidFill>
                  <a:srgbClr val="000000"/>
                </a:solidFill>
                <a:latin typeface="Gill Sans MT (Headings)"/>
              </a:rPr>
              <a:t>Don't accept rammers / misguide until you have evaluate it</a:t>
            </a:r>
            <a:endParaRPr b="0" lang="en-IN" sz="2400" spc="-1" strike="noStrike">
              <a:latin typeface="Arial"/>
            </a:endParaRPr>
          </a:p>
        </p:txBody>
      </p:sp>
      <p:pic>
        <p:nvPicPr>
          <p:cNvPr id="263" name="Picture 2" descr=""/>
          <p:cNvPicPr/>
          <p:nvPr/>
        </p:nvPicPr>
        <p:blipFill>
          <a:blip r:embed="rId1"/>
          <a:stretch/>
        </p:blipFill>
        <p:spPr>
          <a:xfrm>
            <a:off x="7852680" y="1960200"/>
            <a:ext cx="3969720" cy="22294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09" dur="indefinite" restart="never" nodeType="tmRoot">
          <p:childTnLst>
            <p:seq>
              <p:cTn id="710" dur="indefinite" nodeType="mainSeq">
                <p:childTnLst>
                  <p:par>
                    <p:cTn id="711" fill="hold">
                      <p:stCondLst>
                        <p:cond delay="indefinite"/>
                      </p:stCondLst>
                      <p:childTnLst>
                        <p:par>
                          <p:cTn id="712" fill="hold">
                            <p:stCondLst>
                              <p:cond delay="0"/>
                            </p:stCondLst>
                            <p:childTnLst>
                              <p:par>
                                <p:cTn id="71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15" dur="500" fill="hold"/>
                                        <p:tgtEl>
                                          <p:spTgt spid="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16" dur="500" fill="hold"/>
                                        <p:tgtEl>
                                          <p:spTgt spid="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7" fill="hold">
                      <p:stCondLst>
                        <p:cond delay="indefinite"/>
                      </p:stCondLst>
                      <p:childTnLst>
                        <p:par>
                          <p:cTn id="718" fill="hold">
                            <p:stCondLst>
                              <p:cond delay="0"/>
                            </p:stCondLst>
                            <p:childTnLst>
                              <p:par>
                                <p:cTn id="71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21" dur="500" fill="hold"/>
                                        <p:tgtEl>
                                          <p:spTgt spid="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22" dur="500" fill="hold"/>
                                        <p:tgtEl>
                                          <p:spTgt spid="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3" fill="hold">
                      <p:stCondLst>
                        <p:cond delay="indefinite"/>
                      </p:stCondLst>
                      <p:childTnLst>
                        <p:par>
                          <p:cTn id="724" fill="hold">
                            <p:stCondLst>
                              <p:cond delay="0"/>
                            </p:stCondLst>
                            <p:childTnLst>
                              <p:par>
                                <p:cTn id="72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27" dur="500" fill="hold"/>
                                        <p:tgtEl>
                                          <p:spTgt spid="2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28" dur="500" fill="hold"/>
                                        <p:tgtEl>
                                          <p:spTgt spid="2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33" dur="500" fill="hold"/>
                                        <p:tgtEl>
                                          <p:spTgt spid="2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34" dur="500" fill="hold"/>
                                        <p:tgtEl>
                                          <p:spTgt spid="2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5" fill="hold">
                      <p:stCondLst>
                        <p:cond delay="indefinite"/>
                      </p:stCondLst>
                      <p:childTnLst>
                        <p:par>
                          <p:cTn id="736" fill="hold">
                            <p:stCondLst>
                              <p:cond delay="0"/>
                            </p:stCondLst>
                            <p:childTnLst>
                              <p:par>
                                <p:cTn id="73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39" dur="500" fill="hold"/>
                                        <p:tgtEl>
                                          <p:spTgt spid="2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40" dur="500" fill="hold"/>
                                        <p:tgtEl>
                                          <p:spTgt spid="2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1" fill="hold">
                      <p:stCondLst>
                        <p:cond delay="indefinite"/>
                      </p:stCondLst>
                      <p:childTnLst>
                        <p:par>
                          <p:cTn id="742" fill="hold">
                            <p:stCondLst>
                              <p:cond delay="0"/>
                            </p:stCondLst>
                            <p:childTnLst>
                              <p:par>
                                <p:cTn id="74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45" dur="500" fill="hold"/>
                                        <p:tgtEl>
                                          <p:spTgt spid="2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46" dur="500" fill="hold"/>
                                        <p:tgtEl>
                                          <p:spTgt spid="2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7" fill="hold">
                      <p:stCondLst>
                        <p:cond delay="indefinite"/>
                      </p:stCondLst>
                      <p:childTnLst>
                        <p:par>
                          <p:cTn id="748" fill="hold">
                            <p:stCondLst>
                              <p:cond delay="0"/>
                            </p:stCondLst>
                            <p:childTnLst>
                              <p:par>
                                <p:cTn id="74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51" dur="500" fill="hold"/>
                                        <p:tgtEl>
                                          <p:spTgt spid="2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52" dur="500" fill="hold"/>
                                        <p:tgtEl>
                                          <p:spTgt spid="2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57" dur="500" fill="hold"/>
                                        <p:tgtEl>
                                          <p:spTgt spid="2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58" dur="500" fill="hold"/>
                                        <p:tgtEl>
                                          <p:spTgt spid="2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9" fill="hold">
                      <p:stCondLst>
                        <p:cond delay="indefinite"/>
                      </p:stCondLst>
                      <p:childTnLst>
                        <p:par>
                          <p:cTn id="760" fill="hold">
                            <p:stCondLst>
                              <p:cond delay="0"/>
                            </p:stCondLst>
                            <p:childTnLst>
                              <p:par>
                                <p:cTn id="76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63" dur="500" fill="hold"/>
                                        <p:tgtEl>
                                          <p:spTgt spid="2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64" dur="500" fill="hold"/>
                                        <p:tgtEl>
                                          <p:spTgt spid="2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5" fill="hold">
                      <p:stCondLst>
                        <p:cond delay="indefinite"/>
                      </p:stCondLst>
                      <p:childTnLst>
                        <p:par>
                          <p:cTn id="766" fill="hold">
                            <p:stCondLst>
                              <p:cond delay="0"/>
                            </p:stCondLst>
                            <p:childTnLst>
                              <p:par>
                                <p:cTn id="76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69" dur="500" fill="hold"/>
                                        <p:tgtEl>
                                          <p:spTgt spid="2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70" dur="500" fill="hold"/>
                                        <p:tgtEl>
                                          <p:spTgt spid="2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65" name="Picture 4" descr=""/>
          <p:cNvPicPr/>
          <p:nvPr/>
        </p:nvPicPr>
        <p:blipFill>
          <a:blip r:embed="rId1"/>
          <a:srcRect l="2189" t="0" r="9644" b="0"/>
          <a:stretch/>
        </p:blipFill>
        <p:spPr>
          <a:xfrm>
            <a:off x="446400" y="723960"/>
            <a:ext cx="7498080" cy="5676480"/>
          </a:xfrm>
          <a:prstGeom prst="rect">
            <a:avLst/>
          </a:prstGeom>
          <a:ln>
            <a:noFill/>
          </a:ln>
        </p:spPr>
      </p:pic>
      <p:sp>
        <p:nvSpPr>
          <p:cNvPr id="266" name="CustomShape 2"/>
          <p:cNvSpPr/>
          <p:nvPr/>
        </p:nvSpPr>
        <p:spPr>
          <a:xfrm>
            <a:off x="8042040" y="723960"/>
            <a:ext cx="3702960" cy="566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r="5400000" dist="25400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7" name="TextShape 3"/>
          <p:cNvSpPr txBox="1"/>
          <p:nvPr/>
        </p:nvSpPr>
        <p:spPr>
          <a:xfrm>
            <a:off x="8296200" y="1419120"/>
            <a:ext cx="3081240" cy="17463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en-US" sz="3600" spc="-1" strike="noStrike" cap="all">
                <a:solidFill>
                  <a:srgbClr val="ffffff"/>
                </a:solidFill>
                <a:latin typeface="Gill Sans MT"/>
              </a:rPr>
              <a:t>Thank You</a:t>
            </a:r>
            <a:endParaRPr b="0" lang="en-US" sz="36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68" name="TextShape 4"/>
          <p:cNvSpPr txBox="1"/>
          <p:nvPr/>
        </p:nvSpPr>
        <p:spPr>
          <a:xfrm>
            <a:off x="8296200" y="3504960"/>
            <a:ext cx="3081240" cy="4482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</a:pPr>
            <a:r>
              <a:rPr b="0" lang="en-IN" sz="1600" spc="-1" strike="noStrike" cap="all">
                <a:solidFill>
                  <a:srgbClr val="ebebeb"/>
                </a:solidFill>
                <a:latin typeface="Gill Sans MT"/>
              </a:rPr>
              <a:t>Sanjay  Togadiya</a:t>
            </a:r>
            <a:endParaRPr b="0" lang="en-IN" sz="1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</a:pPr>
            <a:endParaRPr b="0" lang="en-IN" sz="1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</a:pPr>
            <a:endParaRPr b="0" lang="en-IN" sz="1600" spc="-1" strike="noStrike">
              <a:latin typeface="Arial"/>
            </a:endParaRPr>
          </a:p>
        </p:txBody>
      </p:sp>
      <p:grpSp>
        <p:nvGrpSpPr>
          <p:cNvPr id="269" name="Group 5"/>
          <p:cNvGrpSpPr/>
          <p:nvPr/>
        </p:nvGrpSpPr>
        <p:grpSpPr>
          <a:xfrm>
            <a:off x="446400" y="453600"/>
            <a:ext cx="11298600" cy="98280"/>
            <a:chOff x="446400" y="453600"/>
            <a:chExt cx="11298600" cy="98280"/>
          </a:xfrm>
        </p:grpSpPr>
        <p:sp>
          <p:nvSpPr>
            <p:cNvPr id="270" name="CustomShape 6"/>
            <p:cNvSpPr/>
            <p:nvPr/>
          </p:nvSpPr>
          <p:spPr>
            <a:xfrm>
              <a:off x="446400" y="457200"/>
              <a:ext cx="3702960" cy="946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8100" dir="5400000" dist="25400" rotWithShape="0">
                <a:srgbClr val="000000">
                  <a:alpha val="5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271" name="CustomShape 7"/>
            <p:cNvSpPr/>
            <p:nvPr/>
          </p:nvSpPr>
          <p:spPr>
            <a:xfrm>
              <a:off x="8042040" y="453600"/>
              <a:ext cx="3702960" cy="982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38100" dir="5400000" dist="25400" rotWithShape="0">
                <a:srgbClr val="000000">
                  <a:alpha val="5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272" name="CustomShape 8"/>
            <p:cNvSpPr/>
            <p:nvPr/>
          </p:nvSpPr>
          <p:spPr>
            <a:xfrm>
              <a:off x="4241880" y="457200"/>
              <a:ext cx="3702960" cy="91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38100" dir="5400000" dist="25400" rotWithShape="0">
                <a:srgbClr val="000000">
                  <a:alpha val="5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</p:grpSp>
      <p:sp>
        <p:nvSpPr>
          <p:cNvPr id="273" name="CustomShape 9"/>
          <p:cNvSpPr/>
          <p:nvPr/>
        </p:nvSpPr>
        <p:spPr>
          <a:xfrm>
            <a:off x="8020440" y="4972320"/>
            <a:ext cx="3875400" cy="57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IN" sz="1600" spc="-1" strike="noStrike">
                <a:solidFill>
                  <a:srgbClr val="ffffff"/>
                </a:solidFill>
                <a:latin typeface="Gill Sans MT"/>
              </a:rPr>
              <a:t>www.linkedin.com/in/sanjaytogadiya</a:t>
            </a:r>
            <a:endParaRPr b="0" lang="en-IN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IN" sz="1600" spc="-1" strike="noStrike">
                <a:solidFill>
                  <a:srgbClr val="ffffff"/>
                </a:solidFill>
                <a:latin typeface="Gill Sans MT"/>
              </a:rPr>
              <a:t>www.instagram.com/stogadiya135</a:t>
            </a:r>
            <a:endParaRPr b="0" lang="en-IN" sz="1600" spc="-1" strike="noStrike">
              <a:latin typeface="Arial"/>
            </a:endParaRPr>
          </a:p>
        </p:txBody>
      </p:sp>
      <p:sp>
        <p:nvSpPr>
          <p:cNvPr id="274" name="CustomShape 10"/>
          <p:cNvSpPr/>
          <p:nvPr/>
        </p:nvSpPr>
        <p:spPr>
          <a:xfrm>
            <a:off x="8077320" y="4293720"/>
            <a:ext cx="273852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IN" sz="1600" spc="-1" strike="noStrike">
                <a:solidFill>
                  <a:srgbClr val="ffffff"/>
                </a:solidFill>
                <a:latin typeface="Gill Sans MT"/>
              </a:rPr>
              <a:t>www.rkinfotechindia.com</a:t>
            </a:r>
            <a:endParaRPr b="0" lang="en-IN" sz="1600" spc="-1" strike="noStrike">
              <a:latin typeface="Arial"/>
            </a:endParaRPr>
          </a:p>
        </p:txBody>
      </p:sp>
    </p:spTree>
  </p:cSld>
  <p:timing>
    <p:tnLst>
      <p:par>
        <p:cTn id="771" dur="indefinite" restart="never" nodeType="tmRoot">
          <p:childTnLst>
            <p:seq>
              <p:cTn id="77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 design</Template>
  <TotalTime>3</TotalTime>
  <Application>LibreOffice/6.0.7.3$Linux_X86_64 LibreOffice_project/00m0$Build-3</Application>
  <Words>505</Words>
  <Paragraphs>186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2019-12-24T08:38:12Z</dcterms:created>
  <dc:creator/>
  <dc:description/>
  <dc:language>en-IN</dc:language>
  <cp:lastModifiedBy/>
  <dcterms:modified xsi:type="dcterms:W3CDTF">2019-12-28T12:04:10Z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ontentTypeId">
    <vt:lpwstr>0x01010079F111ED35F8CC479449609E8A0923A6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18</vt:i4>
  </property>
  <property fmtid="{D5CDD505-2E9C-101B-9397-08002B2CF9AE}" pid="9" name="PresentationFormat">
    <vt:lpwstr>Widescreen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18</vt:i4>
  </property>
</Properties>
</file>